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8/20/2024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disciplinas.usp.br/pluginfile.php/6585707/mod_resource/content/1/Cole%20Nussbaumer%20Knaflic%20%282017%29.%20Storytelling%20com%20Dados%20_%20um%20Guia%20Sobre%20Visualiza%C3%A7%C3%A3o%20de%20Dados%20Para%20Profissionais%20de%20Neg%C3%B3cios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18DF3-3F49-4A21-B7C8-E96EE4FD2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gráficos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8176AA-F2A1-4420-A580-5F053A67A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Storytelling</a:t>
            </a:r>
            <a:r>
              <a:rPr lang="pt-BR" dirty="0"/>
              <a:t> (contando histórias com dados)</a:t>
            </a:r>
          </a:p>
        </p:txBody>
      </p:sp>
    </p:spTree>
    <p:extLst>
      <p:ext uri="{BB962C8B-B14F-4D97-AF65-F5344CB8AC3E}">
        <p14:creationId xmlns:p14="http://schemas.microsoft.com/office/powerpoint/2010/main" val="391166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A8C7A20-4951-44F3-8536-36A0E7A89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059" y="1614655"/>
            <a:ext cx="3765609" cy="25611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D99BBF5-2EFD-4D2B-BB0E-42C2F4586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268" y="2012298"/>
            <a:ext cx="3760247" cy="201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8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0CD55-9464-4638-A212-49B582EA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550AFB-BAA0-4687-9E7C-42F98D59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Utilizam gráficos simples</a:t>
            </a:r>
          </a:p>
          <a:p>
            <a:pPr lvl="1"/>
            <a:r>
              <a:rPr lang="pt-BR" dirty="0"/>
              <a:t>Barra Horizontal</a:t>
            </a:r>
          </a:p>
          <a:p>
            <a:pPr lvl="1"/>
            <a:r>
              <a:rPr lang="pt-BR" dirty="0"/>
              <a:t>Barra Vertical</a:t>
            </a:r>
          </a:p>
          <a:p>
            <a:pPr lvl="1"/>
            <a:r>
              <a:rPr lang="pt-BR" dirty="0"/>
              <a:t>Pizza </a:t>
            </a:r>
          </a:p>
          <a:p>
            <a:pPr lvl="1"/>
            <a:r>
              <a:rPr lang="pt-BR" dirty="0"/>
              <a:t>Linhas</a:t>
            </a:r>
          </a:p>
          <a:p>
            <a:r>
              <a:rPr lang="pt-BR" dirty="0"/>
              <a:t>Excel</a:t>
            </a:r>
          </a:p>
          <a:p>
            <a:pPr lvl="1"/>
            <a:r>
              <a:rPr lang="pt-BR" dirty="0"/>
              <a:t>Gráficos</a:t>
            </a:r>
          </a:p>
          <a:p>
            <a:pPr lvl="1"/>
            <a:r>
              <a:rPr lang="pt-BR" dirty="0"/>
              <a:t>Power BI</a:t>
            </a:r>
          </a:p>
          <a:p>
            <a:pPr lvl="1"/>
            <a:r>
              <a:rPr lang="pt-BR" dirty="0"/>
              <a:t>VBA (gráficos na mão)</a:t>
            </a:r>
          </a:p>
          <a:p>
            <a:pPr lvl="1"/>
            <a:r>
              <a:rPr lang="pt-BR" dirty="0"/>
              <a:t>Tabela Dinâmica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CA64F6-276E-4E0C-84D2-0738C172C7FA}"/>
              </a:ext>
            </a:extLst>
          </p:cNvPr>
          <p:cNvSpPr txBox="1"/>
          <p:nvPr/>
        </p:nvSpPr>
        <p:spPr>
          <a:xfrm>
            <a:off x="5058562" y="1735514"/>
            <a:ext cx="1531188" cy="37856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4800" dirty="0"/>
              <a:t>.</a:t>
            </a:r>
            <a:r>
              <a:rPr lang="pt-BR" sz="4800" dirty="0" err="1"/>
              <a:t>csv</a:t>
            </a:r>
            <a:endParaRPr lang="pt-BR" sz="4800" dirty="0"/>
          </a:p>
          <a:p>
            <a:r>
              <a:rPr lang="pt-BR" sz="4800" dirty="0"/>
              <a:t>.</a:t>
            </a:r>
            <a:r>
              <a:rPr lang="pt-BR" sz="4800" dirty="0" err="1"/>
              <a:t>xls</a:t>
            </a:r>
            <a:endParaRPr lang="pt-BR" sz="4800" dirty="0"/>
          </a:p>
          <a:p>
            <a:r>
              <a:rPr lang="pt-BR" sz="4800" dirty="0"/>
              <a:t>.</a:t>
            </a:r>
            <a:r>
              <a:rPr lang="pt-BR" sz="4800" dirty="0" err="1"/>
              <a:t>xml</a:t>
            </a:r>
            <a:endParaRPr lang="pt-BR" sz="4800" dirty="0"/>
          </a:p>
          <a:p>
            <a:r>
              <a:rPr lang="pt-BR" sz="4800" dirty="0"/>
              <a:t>.</a:t>
            </a:r>
            <a:r>
              <a:rPr lang="pt-BR" sz="4800" dirty="0" err="1"/>
              <a:t>json</a:t>
            </a:r>
            <a:endParaRPr lang="pt-BR" sz="4800" dirty="0"/>
          </a:p>
          <a:p>
            <a:r>
              <a:rPr lang="pt-BR" sz="4800" dirty="0"/>
              <a:t>.</a:t>
            </a:r>
            <a:r>
              <a:rPr lang="pt-BR" sz="4800" dirty="0" err="1"/>
              <a:t>txt</a:t>
            </a:r>
            <a:endParaRPr lang="pt-BR" sz="480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E852295-8BBA-45F8-88C6-4FD6F8DC464E}"/>
              </a:ext>
            </a:extLst>
          </p:cNvPr>
          <p:cNvSpPr/>
          <p:nvPr/>
        </p:nvSpPr>
        <p:spPr>
          <a:xfrm>
            <a:off x="7519010" y="2093976"/>
            <a:ext cx="3011648" cy="1219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ERP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50C704D-ECD9-4819-813E-F881122FED4F}"/>
              </a:ext>
            </a:extLst>
          </p:cNvPr>
          <p:cNvSpPr/>
          <p:nvPr/>
        </p:nvSpPr>
        <p:spPr>
          <a:xfrm>
            <a:off x="7649633" y="4029164"/>
            <a:ext cx="3011648" cy="1219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Sistemas</a:t>
            </a:r>
          </a:p>
        </p:txBody>
      </p:sp>
    </p:spTree>
    <p:extLst>
      <p:ext uri="{BB962C8B-B14F-4D97-AF65-F5344CB8AC3E}">
        <p14:creationId xmlns:p14="http://schemas.microsoft.com/office/powerpoint/2010/main" val="317386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B632B0F-BF9B-48EB-8F4F-CC774F82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6" y="549704"/>
            <a:ext cx="9469685" cy="575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7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C0824E3-EA20-4073-A036-2147E5128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08" y="1831202"/>
            <a:ext cx="5619750" cy="39338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9BE8FC7-2930-4E0E-B037-21D90D4B124D}"/>
              </a:ext>
            </a:extLst>
          </p:cNvPr>
          <p:cNvSpPr txBox="1"/>
          <p:nvPr/>
        </p:nvSpPr>
        <p:spPr>
          <a:xfrm>
            <a:off x="3984771" y="947956"/>
            <a:ext cx="4066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Sala de Guerra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81D580B-76BA-4643-845E-C7C66780E59F}"/>
              </a:ext>
            </a:extLst>
          </p:cNvPr>
          <p:cNvSpPr txBox="1"/>
          <p:nvPr/>
        </p:nvSpPr>
        <p:spPr>
          <a:xfrm>
            <a:off x="8758106" y="2021747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65194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5F8F7-0776-42A6-86B0-B71EE02F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300294"/>
            <a:ext cx="10058400" cy="793682"/>
          </a:xfrm>
        </p:spPr>
        <p:txBody>
          <a:bodyPr>
            <a:normAutofit fontScale="90000"/>
          </a:bodyPr>
          <a:lstStyle/>
          <a:p>
            <a:r>
              <a:rPr lang="pt-BR" dirty="0"/>
              <a:t>BOXPLOT x </a:t>
            </a:r>
            <a:r>
              <a:rPr lang="pt-BR" dirty="0" err="1"/>
              <a:t>pd.describe</a:t>
            </a:r>
            <a:r>
              <a:rPr lang="pt-BR" dirty="0"/>
              <a:t>( 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09776B-026B-49B6-9D47-5F0065528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Estatística Descritiva</a:t>
            </a:r>
          </a:p>
          <a:p>
            <a:pPr lvl="1"/>
            <a:r>
              <a:rPr lang="pt-BR" dirty="0"/>
              <a:t>População</a:t>
            </a:r>
          </a:p>
          <a:p>
            <a:pPr lvl="2"/>
            <a:r>
              <a:rPr lang="pt-BR" dirty="0"/>
              <a:t>12 milhões pessoas</a:t>
            </a:r>
          </a:p>
          <a:p>
            <a:pPr lvl="1"/>
            <a:r>
              <a:rPr lang="pt-BR" dirty="0"/>
              <a:t>Amostra</a:t>
            </a:r>
          </a:p>
          <a:p>
            <a:pPr lvl="2"/>
            <a:r>
              <a:rPr lang="pt-BR" dirty="0"/>
              <a:t>1.092 pessoas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BA0682-8929-4CAA-81B0-6CD6E1738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774" y="2481950"/>
            <a:ext cx="6571943" cy="118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1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0EEA185-2CCA-4507-A0F7-D59517B4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541" y="1476462"/>
            <a:ext cx="7851224" cy="472300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E983A95-30A3-4E4E-AD04-CD011FE32A07}"/>
              </a:ext>
            </a:extLst>
          </p:cNvPr>
          <p:cNvSpPr txBox="1"/>
          <p:nvPr/>
        </p:nvSpPr>
        <p:spPr>
          <a:xfrm>
            <a:off x="8397379" y="1476462"/>
            <a:ext cx="359976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5400" dirty="0" err="1"/>
              <a:t>groupby</a:t>
            </a:r>
            <a:r>
              <a:rPr lang="pt-BR" sz="5400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421434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D1C7F48-0394-42AB-B8CB-8C7B6C93D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52" y="2139193"/>
            <a:ext cx="6160279" cy="397668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C609EB5-75EC-49B7-8AB0-AEB974A1F8E8}"/>
              </a:ext>
            </a:extLst>
          </p:cNvPr>
          <p:cNvSpPr txBox="1"/>
          <p:nvPr/>
        </p:nvSpPr>
        <p:spPr>
          <a:xfrm>
            <a:off x="973572" y="1502944"/>
            <a:ext cx="512242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00" b="1" dirty="0" err="1">
                <a:solidFill>
                  <a:srgbClr val="FF0000"/>
                </a:solidFill>
              </a:rPr>
              <a:t>Storytelling</a:t>
            </a:r>
            <a:r>
              <a:rPr lang="pt-BR" sz="3400" b="1" dirty="0">
                <a:solidFill>
                  <a:srgbClr val="FF0000"/>
                </a:solidFill>
              </a:rPr>
              <a:t> com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BC4E67-8CD6-41C5-8708-AE81E60E9D7F}"/>
              </a:ext>
            </a:extLst>
          </p:cNvPr>
          <p:cNvSpPr txBox="1"/>
          <p:nvPr/>
        </p:nvSpPr>
        <p:spPr>
          <a:xfrm>
            <a:off x="5033812" y="630013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3"/>
              </a:rPr>
              <a:t>Link</a:t>
            </a:r>
            <a:r>
              <a:rPr lang="pt-BR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2013F3-1D57-42F3-B864-1E6A30C82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377" y="783192"/>
            <a:ext cx="4545459" cy="77646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EE14577-65F4-4282-BC6D-D113DC5FF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676" y="1559661"/>
            <a:ext cx="4890094" cy="378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7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F03B383-A57F-474C-AA5A-4B24EFC00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24" y="1166070"/>
            <a:ext cx="5674271" cy="353595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2127849-05C4-4684-AF77-2363404E5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358" y="838898"/>
            <a:ext cx="5779017" cy="47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3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217</TotalTime>
  <Words>70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Tipo de Madeira</vt:lpstr>
      <vt:lpstr>gráficos</vt:lpstr>
      <vt:lpstr>Apresentação do PowerPoint</vt:lpstr>
      <vt:lpstr>Pontos</vt:lpstr>
      <vt:lpstr>Apresentação do PowerPoint</vt:lpstr>
      <vt:lpstr>Apresentação do PowerPoint</vt:lpstr>
      <vt:lpstr>BOXPLOT x pd.describe( )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gráficos</dc:title>
  <dc:creator>Romulo Pereira</dc:creator>
  <cp:lastModifiedBy>Romulo Pereira</cp:lastModifiedBy>
  <cp:revision>8</cp:revision>
  <dcterms:created xsi:type="dcterms:W3CDTF">2024-08-20T17:26:22Z</dcterms:created>
  <dcterms:modified xsi:type="dcterms:W3CDTF">2024-08-20T21:04:07Z</dcterms:modified>
</cp:coreProperties>
</file>