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51CA-9343-49D1-815A-B85B525CCE88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99A46-2AD5-4B45-90C3-1D49492B5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03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99A46-2AD5-4B45-90C3-1D49492B5AA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45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0AE9C-1830-55FA-4C79-91E026539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F256FD-85EC-5FF8-7445-E0FC49D0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7874A-3A08-9A66-BAB7-9402E7A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00E8C-6111-9F54-E47F-D637666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8F8C0-5B38-1A0F-7748-A530C259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8D086-9331-7674-67B7-3C5394E9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89D99D-F6B6-28AB-7F5A-E669B3AB9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0DCAC-BABA-DBFE-6626-315AB129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2CAB0-35AB-AC30-B32C-BD7941B7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C1584-E7E9-F4FB-BDF9-E42A8CE1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2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68932A-F92F-C8D2-9A31-63B531FA1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C3E409-8A33-3CED-8C3B-08FDCB81D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22A4C6-56C2-54BF-91BD-9879A76A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EDBE8-90E0-F09A-80E3-1DA77F0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5822E-3983-F391-C382-2431D495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0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DE639-8C8F-BD63-3501-E6B32581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323D2-0CE2-5997-7BF4-F60B92DC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2C357-FBA1-7882-E5C9-6B26EE55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FFB2C-CAF6-DA3E-AB2C-31052D76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F14C68-2145-0BFB-3AD5-B4EF92A3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A949E-9FDA-E961-6A79-8ADA95B3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BB0E05-67CC-C989-807A-F2F27651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A1916-DE0D-01B1-80DF-A288286E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BC800-8876-3E66-A82C-061B30A7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7FE59F-BE71-C648-B02A-6174E1E4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82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3FA1A-92DF-D968-AAD1-A074A86C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E7BE2-759E-8B65-FC64-A0C2392F6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904AF1-617B-8797-E83B-92D48A3ED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AAAD8F-FD4D-A766-B0EF-41276041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D6F1FE-FBBC-DCFF-92C1-9C23B6A6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B7932-6A8F-583B-E181-D930E654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8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85C28-9CDD-2F2D-3E6C-C96C3699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A99D7D-D481-289E-375C-6A4D6C68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47C566-BEF0-B8D5-851C-C7CE8DED8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8335B1-113F-83C7-2DED-5D5A8AC18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18FFBA-28AC-B636-593B-BC6DE7595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2E2E16-6A5A-8F68-522A-3BBD4EAA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50FD0E-8538-8598-20C4-0ABAE40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95A893-D417-5005-FB5A-E2B76009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2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4B0DF-BE5D-D065-FE73-BDE83D68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CC3E00-763F-FE39-A67F-5C45C697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030971-3CB1-964B-BD14-484279C1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3F0745-C014-9134-5792-56FC4C30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0CB1D-1553-2973-49E0-9610224E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203AF1-6BE6-C4F2-0B05-DE91E607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3D495-2182-40EE-2E4C-21881ED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7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7C07E-B3F6-4349-D64C-86D51948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7F33F-5A86-F346-E25D-CF2D0CC9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A39050-C876-A2F5-5FC1-05A819957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5BF8A5-6FE4-7DA6-0B3A-7979FA13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FCB709-4441-89A5-3809-9D5B0680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5B0E-F538-79E6-815E-FB4E06D0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02CC9-9397-5772-7888-3C0617FD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EA28E1-5AF5-6FDA-E0FE-BAA5D3FDC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1FC22C-1264-D606-D9CF-DF9CA70D4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65FAE-D8BF-DC79-DECF-8EB26F85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51C498-EC2A-42B0-EA02-8DB850E7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73BAA-7062-7BD8-2E50-CABFDDE4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2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3B3E09-5EE7-4A62-6A27-BC6486FC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E3C2E0-3255-8D95-DD58-8341AF84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21A8D-29D8-11C8-064A-03DD48617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4ADF6-8A92-41BC-AE1F-A9E341339A3D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7B591-6891-4E4B-42AF-7EF0A6056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8F1E9-DEF5-97AE-3990-5F506D362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F105-B5F5-41F9-8400-172CEE4F4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78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M%C3%A1quina_de_vetores_de_suporte" TargetMode="External"/><Relationship Id="rId2" Type="http://schemas.openxmlformats.org/officeDocument/2006/relationships/hyperlink" Target="http://scikit-learn.org/stable/modules/generated/sklearn.svm.LinearSVC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B77C-A5C2-40FA-6B75-F665E766B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ml_2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E0205-C270-4E40-D5F5-9269B7C59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70226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4D117-629E-4149-F9A0-B08A43C7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objetivo é a classificação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1C288-8E39-2DA2-BEE0-DA0A5BEE2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Papagaio e Galinha</a:t>
            </a:r>
          </a:p>
        </p:txBody>
      </p:sp>
    </p:spTree>
    <p:extLst>
      <p:ext uri="{BB962C8B-B14F-4D97-AF65-F5344CB8AC3E}">
        <p14:creationId xmlns:p14="http://schemas.microsoft.com/office/powerpoint/2010/main" val="156123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99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154AE-31CA-6EA1-B6E6-A876C66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Science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C269D-5CBC-8A3C-BDF2-73A24F3E4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Coletando , analisando e tendo insights para aprender e prever</a:t>
            </a:r>
          </a:p>
        </p:txBody>
      </p:sp>
    </p:spTree>
    <p:extLst>
      <p:ext uri="{BB962C8B-B14F-4D97-AF65-F5344CB8AC3E}">
        <p14:creationId xmlns:p14="http://schemas.microsoft.com/office/powerpoint/2010/main" val="56992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FA9AD1C-77C3-2F98-671B-40C2544B7F82}"/>
              </a:ext>
            </a:extLst>
          </p:cNvPr>
          <p:cNvSpPr/>
          <p:nvPr/>
        </p:nvSpPr>
        <p:spPr>
          <a:xfrm>
            <a:off x="928688" y="2450306"/>
            <a:ext cx="2786063" cy="19573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C5D0B6-9DAE-3EC8-9542-5CEFC1F5ED3F}"/>
              </a:ext>
            </a:extLst>
          </p:cNvPr>
          <p:cNvSpPr/>
          <p:nvPr/>
        </p:nvSpPr>
        <p:spPr>
          <a:xfrm>
            <a:off x="4595813" y="2450305"/>
            <a:ext cx="2786063" cy="19573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Aprender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E1FA211-FE7F-FA35-B737-22FB8C7CF608}"/>
              </a:ext>
            </a:extLst>
          </p:cNvPr>
          <p:cNvSpPr/>
          <p:nvPr/>
        </p:nvSpPr>
        <p:spPr>
          <a:xfrm>
            <a:off x="8077200" y="2450305"/>
            <a:ext cx="2786063" cy="19573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Prever</a:t>
            </a:r>
          </a:p>
        </p:txBody>
      </p:sp>
      <p:sp>
        <p:nvSpPr>
          <p:cNvPr id="5" name="Seta: para a Direita Listrada 4">
            <a:extLst>
              <a:ext uri="{FF2B5EF4-FFF2-40B4-BE49-F238E27FC236}">
                <a16:creationId xmlns:a16="http://schemas.microsoft.com/office/drawing/2014/main" id="{19D002DD-7C9C-8315-07D2-D7949A252F86}"/>
              </a:ext>
            </a:extLst>
          </p:cNvPr>
          <p:cNvSpPr/>
          <p:nvPr/>
        </p:nvSpPr>
        <p:spPr>
          <a:xfrm>
            <a:off x="1057275" y="1228724"/>
            <a:ext cx="9805988" cy="714375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A57C47E2-25E3-C570-D181-4BA90BEDB702}"/>
              </a:ext>
            </a:extLst>
          </p:cNvPr>
          <p:cNvSpPr/>
          <p:nvPr/>
        </p:nvSpPr>
        <p:spPr>
          <a:xfrm rot="10800000">
            <a:off x="1085850" y="4957762"/>
            <a:ext cx="9805988" cy="714375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0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B08A0-9B47-F095-88EA-5CBF7A2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Etapas do DC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015B2-63CE-4677-FA9F-6476B84B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Coletar</a:t>
            </a:r>
          </a:p>
          <a:p>
            <a:r>
              <a:rPr lang="pt-BR" dirty="0"/>
              <a:t>Tratar</a:t>
            </a:r>
          </a:p>
          <a:p>
            <a:r>
              <a:rPr lang="pt-BR" dirty="0"/>
              <a:t>Visualizar</a:t>
            </a:r>
          </a:p>
          <a:p>
            <a:r>
              <a:rPr lang="pt-BR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7112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D78BF-45A2-4A2D-5557-B9E22279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DC - </a:t>
            </a:r>
            <a:r>
              <a:rPr lang="pt-BR" b="1" dirty="0"/>
              <a:t>Um grande campo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07520-028C-9537-03EB-27D40FD3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ciência de dados é um campo grande, mas em resumo é uma área multidisciplinar que interage com outras áreas de conhecimento como matemática (álgebra linear) e estatística (</a:t>
            </a:r>
            <a:r>
              <a:rPr lang="pt-BR" dirty="0" err="1"/>
              <a:t>frequentista</a:t>
            </a:r>
            <a:r>
              <a:rPr lang="pt-BR" dirty="0"/>
              <a:t> e ou bayesiana)</a:t>
            </a:r>
          </a:p>
        </p:txBody>
      </p:sp>
    </p:spTree>
    <p:extLst>
      <p:ext uri="{BB962C8B-B14F-4D97-AF65-F5344CB8AC3E}">
        <p14:creationId xmlns:p14="http://schemas.microsoft.com/office/powerpoint/2010/main" val="241132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56715-E240-FA60-F3C6-CA9137B7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3FA2B-7842-F9E7-92E2-F7EFA5B0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  <a:p>
            <a:r>
              <a:rPr lang="pt-BR" dirty="0"/>
              <a:t>Regras de Nomenclatura</a:t>
            </a:r>
          </a:p>
          <a:p>
            <a:r>
              <a:rPr lang="pt-BR" dirty="0" err="1"/>
              <a:t>Paragdigma</a:t>
            </a:r>
            <a:endParaRPr lang="pt-BR" dirty="0"/>
          </a:p>
          <a:p>
            <a:r>
              <a:rPr lang="pt-BR" dirty="0"/>
              <a:t>Popular (</a:t>
            </a:r>
            <a:r>
              <a:rPr lang="pt-BR" dirty="0" err="1"/>
              <a:t>PyPL</a:t>
            </a:r>
            <a:r>
              <a:rPr lang="pt-BR" dirty="0"/>
              <a:t>) – </a:t>
            </a:r>
            <a:r>
              <a:rPr lang="pt-BR" dirty="0" err="1"/>
              <a:t>Popularity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  <a:p>
            <a:r>
              <a:rPr lang="pt-BR" dirty="0"/>
              <a:t>Comunidade ativa</a:t>
            </a:r>
          </a:p>
          <a:p>
            <a:r>
              <a:rPr lang="pt-BR" dirty="0"/>
              <a:t>Diversas bibliotecas</a:t>
            </a:r>
          </a:p>
          <a:p>
            <a:r>
              <a:rPr lang="pt-BR" dirty="0"/>
              <a:t>Atende uma diversidades de tarefas: aplicativos móveis, web, jogos , data Science e 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322930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2DBF-9EE3-F832-CF48-15E74CEE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- DC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41729-264C-2636-09E1-1A4C5DB6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NumPy</a:t>
            </a:r>
            <a:endParaRPr lang="pt-BR" dirty="0"/>
          </a:p>
          <a:p>
            <a:r>
              <a:rPr lang="pt-BR" dirty="0" err="1"/>
              <a:t>Scipy</a:t>
            </a:r>
            <a:endParaRPr lang="pt-BR" dirty="0"/>
          </a:p>
          <a:p>
            <a:r>
              <a:rPr lang="pt-BR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59731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2DBF-9EE3-F832-CF48-15E74CEE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– Data </a:t>
            </a:r>
            <a:r>
              <a:rPr lang="pt-BR" dirty="0" err="1"/>
              <a:t>Visualization</a:t>
            </a:r>
            <a:r>
              <a:rPr lang="pt-BR" dirty="0"/>
              <a:t> e </a:t>
            </a:r>
            <a:r>
              <a:rPr lang="pt-BR" dirty="0" err="1"/>
              <a:t>StoryTelling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41729-264C-2636-09E1-1A4C5DB6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MatplotLib</a:t>
            </a:r>
            <a:endParaRPr lang="pt-BR" dirty="0"/>
          </a:p>
          <a:p>
            <a:r>
              <a:rPr lang="pt-BR" dirty="0" err="1"/>
              <a:t>Seaborn</a:t>
            </a:r>
            <a:endParaRPr lang="pt-BR" dirty="0"/>
          </a:p>
          <a:p>
            <a:r>
              <a:rPr lang="pt-BR" dirty="0" err="1"/>
              <a:t>Plotly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64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2DBF-9EE3-F832-CF48-15E74CEE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- 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41729-264C-2636-09E1-1A4C5DB6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Tensor Flow</a:t>
            </a:r>
          </a:p>
          <a:p>
            <a:r>
              <a:rPr lang="pt-BR" dirty="0" err="1"/>
              <a:t>Keras</a:t>
            </a:r>
            <a:endParaRPr lang="pt-BR" dirty="0"/>
          </a:p>
          <a:p>
            <a:r>
              <a:rPr lang="pt-BR" dirty="0" err="1"/>
              <a:t>Scikit</a:t>
            </a:r>
            <a:r>
              <a:rPr lang="pt-BR" dirty="0"/>
              <a:t> - </a:t>
            </a:r>
            <a:r>
              <a:rPr lang="pt-BR" dirty="0" err="1"/>
              <a:t>Learn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93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BB66-793B-51DB-C106-63B5A401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1961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28826-F2C0-DF2C-4912-B39A8374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Marvin </a:t>
            </a:r>
            <a:r>
              <a:rPr lang="pt-BR" dirty="0" err="1"/>
              <a:t>Misky</a:t>
            </a:r>
            <a:r>
              <a:rPr lang="pt-BR" dirty="0"/>
              <a:t> cunhou o termo Inteligência Artificial</a:t>
            </a:r>
          </a:p>
          <a:p>
            <a:r>
              <a:rPr lang="pt-BR" dirty="0"/>
              <a:t>Filmes, livros, seriados</a:t>
            </a:r>
          </a:p>
          <a:p>
            <a:r>
              <a:rPr lang="pt-BR" dirty="0"/>
              <a:t>Humanidade se apropriou do termo</a:t>
            </a:r>
          </a:p>
          <a:p>
            <a:r>
              <a:rPr lang="pt-BR" dirty="0"/>
              <a:t>Máquinas e algoritmos que simulam o comportamento humano ou de seres vivos</a:t>
            </a:r>
          </a:p>
          <a:p>
            <a:r>
              <a:rPr lang="pt-BR" dirty="0"/>
              <a:t>Vovó: “Esse computador só falta falar”</a:t>
            </a:r>
          </a:p>
          <a:p>
            <a:pPr lvl="1"/>
            <a:r>
              <a:rPr lang="pt-BR" dirty="0"/>
              <a:t>Fala</a:t>
            </a:r>
          </a:p>
          <a:p>
            <a:pPr lvl="1"/>
            <a:r>
              <a:rPr lang="pt-BR" dirty="0"/>
              <a:t>Ouve</a:t>
            </a:r>
          </a:p>
          <a:p>
            <a:pPr lvl="1"/>
            <a:r>
              <a:rPr lang="pt-BR" dirty="0"/>
              <a:t>Ler</a:t>
            </a:r>
          </a:p>
          <a:p>
            <a:pPr lvl="1"/>
            <a:r>
              <a:rPr lang="pt-BR" dirty="0"/>
              <a:t>Prevê</a:t>
            </a:r>
          </a:p>
          <a:p>
            <a:pPr lvl="1"/>
            <a:r>
              <a:rPr lang="pt-BR" dirty="0"/>
              <a:t>E gera conteúdo</a:t>
            </a:r>
          </a:p>
        </p:txBody>
      </p:sp>
    </p:spTree>
    <p:extLst>
      <p:ext uri="{BB962C8B-B14F-4D97-AF65-F5344CB8AC3E}">
        <p14:creationId xmlns:p14="http://schemas.microsoft.com/office/powerpoint/2010/main" val="172799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7A72B-1B07-BFF8-8D00-847BABA8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Deploy</a:t>
            </a:r>
            <a:r>
              <a:rPr lang="pt-BR" b="1" dirty="0"/>
              <a:t> Web - Frameworks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4D82B-2ECC-A481-21FB-BBE85469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Flask</a:t>
            </a:r>
            <a:endParaRPr lang="pt-BR" dirty="0"/>
          </a:p>
          <a:p>
            <a:r>
              <a:rPr lang="pt-BR" dirty="0"/>
              <a:t>Django</a:t>
            </a:r>
          </a:p>
          <a:p>
            <a:r>
              <a:rPr lang="pt-BR" dirty="0" err="1"/>
              <a:t>FastAPI</a:t>
            </a:r>
            <a:endParaRPr lang="pt-BR" dirty="0"/>
          </a:p>
          <a:p>
            <a:r>
              <a:rPr lang="pt-BR" dirty="0" err="1"/>
              <a:t>SQLAlchemy</a:t>
            </a:r>
            <a:endParaRPr lang="pt-BR" dirty="0"/>
          </a:p>
          <a:p>
            <a:r>
              <a:rPr lang="pt-BR" dirty="0" err="1"/>
              <a:t>WTForms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09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46B40-8DC6-A1B0-E861-8D264D5E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2766218"/>
            <a:ext cx="10515600" cy="1325563"/>
          </a:xfrm>
        </p:spPr>
        <p:txBody>
          <a:bodyPr/>
          <a:lstStyle/>
          <a:p>
            <a:r>
              <a:rPr lang="pt-BR" dirty="0"/>
              <a:t>Biblioteca - </a:t>
            </a:r>
            <a:r>
              <a:rPr lang="pt-BR" dirty="0" err="1"/>
              <a:t>ScikitLearn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792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D626-0F5C-2910-9DAD-2C8C3539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SVM (</a:t>
            </a:r>
            <a:r>
              <a:rPr lang="pt-BR" dirty="0" err="1"/>
              <a:t>Support</a:t>
            </a:r>
            <a:r>
              <a:rPr lang="pt-BR" dirty="0"/>
              <a:t> Vector Machine)?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EF427-C365-43CD-93D0-86C759E61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46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12909-3A74-7B9E-FC10-582B8761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um hiperplano de maneira simples?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E6841-34BD-1D3B-6D38-AE4C7FC8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182562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Imagine que você tem dois grupos de pontos (classes) que deseja separar. Se você estiver trabalhando em um espaço 2D (como uma folha de papel), a melhor maneira de separar esses dois grupos seria com uma </a:t>
            </a:r>
            <a:r>
              <a:rPr lang="pt-BR" b="1" dirty="0"/>
              <a:t>linha reta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 entanto, se você estiver em um espaço 3D, você usaria um </a:t>
            </a:r>
            <a:r>
              <a:rPr lang="pt-BR" b="1" dirty="0"/>
              <a:t>plano</a:t>
            </a:r>
            <a:r>
              <a:rPr lang="pt-BR" dirty="0"/>
              <a:t> (como uma superfície plana). </a:t>
            </a:r>
          </a:p>
          <a:p>
            <a:pPr algn="just"/>
            <a:r>
              <a:rPr lang="pt-BR" dirty="0"/>
              <a:t>Quando estamos em espaços de dimensões mais altas (4D, 5D, etc.), a separação é feita por um "hiperplano", que é a generalização desses conceitos em dimensões maiores.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0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EDC47-134B-82AD-5BEB-735BACBE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SVM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7C31B-6DF0-BFE5-175C-A186D74D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b="1" dirty="0" err="1"/>
              <a:t>Support</a:t>
            </a:r>
            <a:r>
              <a:rPr lang="pt-BR" b="1" dirty="0"/>
              <a:t> Vector Machine (SVM)</a:t>
            </a:r>
            <a:r>
              <a:rPr lang="pt-BR" dirty="0"/>
              <a:t> é um algoritmo de aprendizado supervisionado usado para classificação e regressão. </a:t>
            </a:r>
          </a:p>
          <a:p>
            <a:pPr algn="just"/>
            <a:r>
              <a:rPr lang="pt-BR" dirty="0"/>
              <a:t>O principal objetivo do SVM é encontrar um </a:t>
            </a:r>
            <a:r>
              <a:rPr lang="pt-BR" b="1" dirty="0"/>
              <a:t>hiperplano</a:t>
            </a:r>
            <a:r>
              <a:rPr lang="pt-BR" dirty="0"/>
              <a:t> que melhor separa os dados em diferentes classes. </a:t>
            </a:r>
          </a:p>
          <a:p>
            <a:pPr algn="just"/>
            <a:r>
              <a:rPr lang="pt-BR" dirty="0"/>
              <a:t>Esse hiperplano é determinado de modo que a margem (distância) entre as classes seja maximizada, proporcionando uma generalização melhor do modelo.</a:t>
            </a:r>
          </a:p>
        </p:txBody>
      </p:sp>
    </p:spTree>
    <p:extLst>
      <p:ext uri="{BB962C8B-B14F-4D97-AF65-F5344CB8AC3E}">
        <p14:creationId xmlns:p14="http://schemas.microsoft.com/office/powerpoint/2010/main" val="361960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13F77-9C66-A32C-B112-C250270C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LinearSVC</a:t>
            </a:r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7E09FD-0B55-3496-EB61-0CE4BE23B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6045"/>
            <a:ext cx="100767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classe </a:t>
            </a:r>
            <a:r>
              <a:rPr kumimoji="0" lang="pt-BR" altLang="pt-BR" sz="24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LinearSVC</a:t>
            </a: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implementa um algoritmo de classificação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 </a:t>
            </a: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SVM, ou máquina de vetores de suporte</a:t>
            </a: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que esse algoritmo faz é encontrar uma linha que separe as classes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4627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E53A2-FD47-974D-3D93-F534E42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5" y="1914525"/>
            <a:ext cx="7783513" cy="1919288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Faça agora o laboratório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066F0-93E6-780C-5F72-DB5BACDF1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648850-38A9-A432-FDEF-E03227D6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66" y="502443"/>
            <a:ext cx="5899818" cy="11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2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EA091-D6D4-8256-6D7C-ED536649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6B1A1-5C31-014E-D52A-CF463947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Machine Learning</a:t>
            </a:r>
          </a:p>
          <a:p>
            <a:r>
              <a:rPr lang="pt-BR" dirty="0"/>
              <a:t>Uma categoria de inteligência artificial</a:t>
            </a:r>
          </a:p>
          <a:p>
            <a:r>
              <a:rPr lang="pt-BR" dirty="0"/>
              <a:t>Aplicada em diversas áreas</a:t>
            </a:r>
          </a:p>
          <a:p>
            <a:pPr lvl="1"/>
            <a:r>
              <a:rPr lang="pt-BR" dirty="0"/>
              <a:t>Física</a:t>
            </a:r>
          </a:p>
          <a:p>
            <a:pPr lvl="1"/>
            <a:r>
              <a:rPr lang="pt-BR" dirty="0"/>
              <a:t>Química</a:t>
            </a:r>
          </a:p>
          <a:p>
            <a:pPr lvl="1"/>
            <a:r>
              <a:rPr lang="pt-BR" dirty="0"/>
              <a:t>Comércio</a:t>
            </a:r>
          </a:p>
          <a:p>
            <a:pPr lvl="1"/>
            <a:r>
              <a:rPr lang="pt-BR" dirty="0"/>
              <a:t>Indústria</a:t>
            </a:r>
          </a:p>
          <a:p>
            <a:r>
              <a:rPr lang="pt-BR" dirty="0"/>
              <a:t>Um pé dentro do Data Science para coletar dados</a:t>
            </a:r>
          </a:p>
          <a:p>
            <a:r>
              <a:rPr lang="pt-BR" dirty="0"/>
              <a:t>É preciso dados para treinar e testar</a:t>
            </a:r>
          </a:p>
          <a:p>
            <a:r>
              <a:rPr lang="pt-BR" dirty="0"/>
              <a:t>Machine Learning interage com Data Science entre outras ciências.</a:t>
            </a:r>
          </a:p>
        </p:txBody>
      </p:sp>
    </p:spTree>
    <p:extLst>
      <p:ext uri="{BB962C8B-B14F-4D97-AF65-F5344CB8AC3E}">
        <p14:creationId xmlns:p14="http://schemas.microsoft.com/office/powerpoint/2010/main" val="313442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CD02-5051-8848-F326-9397907E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features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1B16B-4A92-0F1C-2862-85B847312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Features são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6398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1C1D7-8D45-EC3F-7242-0864468B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Features definidas: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976690-8E83-520C-A7D7-55AF252E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366837"/>
            <a:ext cx="8767763" cy="48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30A9-A796-BBD5-D72F-5B054665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São três features (características):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907EEB-2039-E768-7EA6-08A10274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338262"/>
            <a:ext cx="4676776" cy="45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6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ED61B-D61A-1685-DC65-73594C13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Python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F79A4F-E160-4179-3142-47F2DAFEE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[   ]  - utilize os colchetes para definir suas listas em Python, lembrando que a diferença da lista para a tupla é que a lista é mutável e a tupla imutável.</a:t>
            </a:r>
          </a:p>
        </p:txBody>
      </p:sp>
    </p:spTree>
    <p:extLst>
      <p:ext uri="{BB962C8B-B14F-4D97-AF65-F5344CB8AC3E}">
        <p14:creationId xmlns:p14="http://schemas.microsoft.com/office/powerpoint/2010/main" val="305568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97C58E8-8A83-7C2C-E5D2-C522AD49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564354"/>
            <a:ext cx="7365697" cy="57078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4F044D6-8E1F-9771-6367-8E806607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664" y="1800225"/>
            <a:ext cx="4717378" cy="3554014"/>
          </a:xfrm>
          <a:prstGeom prst="rect">
            <a:avLst/>
          </a:prstGeom>
          <a:ln w="76200">
            <a:solidFill>
              <a:srgbClr val="CCFF33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08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6391B3-85AD-5258-F0E6-C130DE54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99" y="648789"/>
            <a:ext cx="8150801" cy="51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28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510</Words>
  <Application>Microsoft Office PowerPoint</Application>
  <PresentationFormat>Widescreen</PresentationFormat>
  <Paragraphs>86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Tema do Office</vt:lpstr>
      <vt:lpstr>ml_2</vt:lpstr>
      <vt:lpstr>1961</vt:lpstr>
      <vt:lpstr>Aprendizado de Máquina</vt:lpstr>
      <vt:lpstr>features</vt:lpstr>
      <vt:lpstr>Features definidas:</vt:lpstr>
      <vt:lpstr>São três features (características):</vt:lpstr>
      <vt:lpstr>Listas Python</vt:lpstr>
      <vt:lpstr>Apresentação do PowerPoint</vt:lpstr>
      <vt:lpstr>Apresentação do PowerPoint</vt:lpstr>
      <vt:lpstr>Nosso objetivo é a classificação</vt:lpstr>
      <vt:lpstr>Apresentação do PowerPoint</vt:lpstr>
      <vt:lpstr>Data Science</vt:lpstr>
      <vt:lpstr>Apresentação do PowerPoint</vt:lpstr>
      <vt:lpstr>Etapas do DC</vt:lpstr>
      <vt:lpstr>DC - Um grande campo</vt:lpstr>
      <vt:lpstr>Python</vt:lpstr>
      <vt:lpstr>Bibliotecas - DC</vt:lpstr>
      <vt:lpstr>Bibliotecas – Data Visualization e StoryTelling</vt:lpstr>
      <vt:lpstr>Bibliotecas - ML</vt:lpstr>
      <vt:lpstr>Deploy Web - Frameworks</vt:lpstr>
      <vt:lpstr>Biblioteca - ScikitLearn</vt:lpstr>
      <vt:lpstr>O que é SVM (Support Vector Machine)?</vt:lpstr>
      <vt:lpstr>O que é um hiperplano de maneira simples? </vt:lpstr>
      <vt:lpstr>SVM</vt:lpstr>
      <vt:lpstr>LinearSVC</vt:lpstr>
      <vt:lpstr>Faça agora o laboratório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Romulo Pereira</dc:creator>
  <cp:lastModifiedBy>Romulo Pereira</cp:lastModifiedBy>
  <cp:revision>2</cp:revision>
  <dcterms:created xsi:type="dcterms:W3CDTF">2024-09-28T22:01:30Z</dcterms:created>
  <dcterms:modified xsi:type="dcterms:W3CDTF">2024-09-29T00:01:17Z</dcterms:modified>
</cp:coreProperties>
</file>