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7" r:id="rId11"/>
    <p:sldId id="268" r:id="rId12"/>
    <p:sldId id="269" r:id="rId13"/>
    <p:sldId id="271" r:id="rId14"/>
    <p:sldId id="272" r:id="rId15"/>
    <p:sldId id="270" r:id="rId16"/>
    <p:sldId id="273" r:id="rId17"/>
    <p:sldId id="261" r:id="rId18"/>
    <p:sldId id="26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3B349-CC3E-4832-AC8F-09EAFD211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299841-E65C-48BB-8AD7-91D5FF1E9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516FA4-11DC-4D66-8F39-8C5BA3B7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A38D7B-587F-4EFB-B07A-A36E500C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42378E-BA9A-4C4D-B253-7F34DB8A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30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65529-DC95-4E8E-9F19-64534789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36C2C7-28BB-4C3B-948C-F8FF5CC9F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F3EE09-087A-4D54-8E4C-C6DF2ED7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E8CF7E-D4D4-441A-AF12-2DD953A0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35350-F06D-4641-A168-594A6EF9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40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F3143-FB53-43FD-882E-BF543AD11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0E252E-86A8-420E-B987-5E26901BA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D0CCB-EED7-4722-90BB-93988AEE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EE85F-B127-4C3D-8712-48328B91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86CD8-1A96-4024-809D-CA750E4F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3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A9555-A0AD-4CFC-8AEB-93012C63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7F477D-3633-4B89-B9CD-57E62ECF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4F3BD-5A18-4E3C-8EFE-49059A33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002905-9472-434F-AFAA-54195E4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947B13-CB10-47F9-9A0D-E76E8FFF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9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17D1E-4518-42DE-B070-43BAC197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D544E4-349E-45E2-8993-12DB7189D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2FFA5-F257-41D7-B6CE-F894122E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A9C3C-C147-4585-BF9E-7772BD2E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E3430-0250-484B-8FCC-043A0A69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03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F65BF-F4CC-45FB-8E83-FC86414F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510C9-1417-4BA6-A797-E65B0D8AD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ADEE43-418D-4FCA-A3E3-EC710704B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37C04F-5413-44B4-B759-AAABAFDF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793C02-78F0-4A1E-AFDB-B319F98E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B21335-6AEC-42C7-A5AF-A286EAD4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A2D22-EBCE-4866-88CB-101E9795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91020D-8A5C-45D7-BE10-F08F406B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EF6E95-752B-4868-BB67-EA5601CB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4146FF-6083-4FE1-A103-F2543605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5B03EE-5617-4E8D-B74F-044C7774E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959B1F-6454-44DC-9FFA-0E5B2602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0319A0-5B97-4371-9240-45D45802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F6C580-E570-45C4-821C-DFDA19A5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4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A46E0-0512-4249-AE31-41CDEF82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0694EB-4E56-4604-AC5B-ABE6BAF1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A9CB71-FEEE-4CD7-B025-24EA7431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35F76C-20ED-4D47-8333-873E3DB6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03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146E7E-ACCA-4618-9B17-496CF4D0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3F6FB2-02E6-428B-9555-C8516940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33B28D-7177-493E-869C-96429142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77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B697C-1806-4152-9222-9FF4F247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55634-DA4A-4DC5-A10B-55828AB1F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D61F46-8FA5-4642-B749-8CB13F595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BB1EED-5D62-438A-9C66-3B36ECCB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2C43D8-7391-48CF-AB5E-7E2BAA85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AC6157-129F-4D49-A42A-9162B14A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59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2B7E8-21DC-4EEE-8449-3A08E418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63A40A-D714-4F3B-89D7-C30FBF307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531E65-433F-49D1-B514-1BD42A929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07437A-5D8C-4F7B-B7CF-025654A4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7D4852-6153-4197-82FD-CD7D591E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0A9BF6-0AFD-49BA-8CEF-2EC46AE2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57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A18291-64A6-4893-9EAC-3CA477CB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7250C4-D943-453E-A9A5-4A534465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5C532-0EA2-4D08-848F-65F263688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6E1B-9533-416F-B01F-68F708FBCE7F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80CA22-D893-458A-B098-FA8B650B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A01C05-A1D0-4158-B85E-1CF928824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EB34-C698-4D83-8B53-F6B7CC179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14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62080-381C-46F6-97B6-84640CD61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10C68E-9BB9-48A7-92EB-C37171098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</p:spTree>
    <p:extLst>
      <p:ext uri="{BB962C8B-B14F-4D97-AF65-F5344CB8AC3E}">
        <p14:creationId xmlns:p14="http://schemas.microsoft.com/office/powerpoint/2010/main" val="342978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8BD959-05FD-409F-AD29-0DABA8AFB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09" y="972457"/>
            <a:ext cx="9973817" cy="46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9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427BFE8-D48B-4983-B7EA-2C495C8D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8" y="257922"/>
            <a:ext cx="8234574" cy="317107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0473CE-1E1E-4EED-92D2-A1FCBE1536A2}"/>
              </a:ext>
            </a:extLst>
          </p:cNvPr>
          <p:cNvSpPr txBox="1"/>
          <p:nvPr/>
        </p:nvSpPr>
        <p:spPr>
          <a:xfrm>
            <a:off x="135398" y="380274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 5: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4CDDCF-8691-4BB6-84D8-0C53F60BA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508" y="3206096"/>
            <a:ext cx="4775444" cy="32890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2D3B7E1-763A-4D0A-AB79-93ACFB6DBE47}"/>
              </a:ext>
            </a:extLst>
          </p:cNvPr>
          <p:cNvSpPr txBox="1"/>
          <p:nvPr/>
        </p:nvSpPr>
        <p:spPr>
          <a:xfrm>
            <a:off x="8621486" y="3429000"/>
            <a:ext cx="194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self.nome_popular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CB9B17-F202-4227-9B38-150811893AA2}"/>
              </a:ext>
            </a:extLst>
          </p:cNvPr>
          <p:cNvSpPr txBox="1"/>
          <p:nvPr/>
        </p:nvSpPr>
        <p:spPr>
          <a:xfrm>
            <a:off x="8621680" y="3698070"/>
            <a:ext cx="2220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self.nome_cientifico</a:t>
            </a:r>
            <a:endParaRPr lang="pt-BR" dirty="0"/>
          </a:p>
          <a:p>
            <a:r>
              <a:rPr lang="pt-BR" dirty="0" err="1"/>
              <a:t>self.habitos_noturnos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16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7310940-9477-4B47-B577-797F078F3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40346"/>
              </p:ext>
            </p:extLst>
          </p:nvPr>
        </p:nvGraphicFramePr>
        <p:xfrm>
          <a:off x="2032000" y="719665"/>
          <a:ext cx="8128000" cy="52548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308795411"/>
                    </a:ext>
                  </a:extLst>
                </a:gridCol>
              </a:tblGrid>
              <a:tr h="1240568">
                <a:tc>
                  <a:txBody>
                    <a:bodyPr/>
                    <a:lstStyle/>
                    <a:p>
                      <a:pPr algn="ctr"/>
                      <a:r>
                        <a:rPr lang="pt-BR" sz="6000" dirty="0" err="1"/>
                        <a:t>PacienteAutista</a:t>
                      </a:r>
                      <a:endParaRPr lang="pt-BR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514288"/>
                  </a:ext>
                </a:extLst>
              </a:tr>
              <a:tr h="1226701">
                <a:tc>
                  <a:txBody>
                    <a:bodyPr/>
                    <a:lstStyle/>
                    <a:p>
                      <a:r>
                        <a:rPr lang="pt-BR" sz="4400" dirty="0"/>
                        <a:t>Nome  (</a:t>
                      </a:r>
                      <a:r>
                        <a:rPr lang="pt-BR" sz="4400" dirty="0" err="1"/>
                        <a:t>self.nome</a:t>
                      </a:r>
                      <a:r>
                        <a:rPr lang="pt-BR" sz="4400" dirty="0"/>
                        <a:t>)</a:t>
                      </a:r>
                    </a:p>
                    <a:p>
                      <a:r>
                        <a:rPr lang="pt-BR" sz="4400" dirty="0"/>
                        <a:t>Telefone</a:t>
                      </a:r>
                    </a:p>
                    <a:p>
                      <a:r>
                        <a:rPr lang="pt-BR" sz="4400" dirty="0" err="1"/>
                        <a:t>Email</a:t>
                      </a:r>
                      <a:endParaRPr lang="pt-BR" sz="4400" dirty="0"/>
                    </a:p>
                    <a:p>
                      <a:r>
                        <a:rPr lang="pt-BR" sz="4400" dirty="0" err="1"/>
                        <a:t>NivelAutismo</a:t>
                      </a:r>
                      <a:endParaRPr lang="pt-BR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62944"/>
                  </a:ext>
                </a:extLst>
              </a:tr>
              <a:tr h="1240568">
                <a:tc>
                  <a:txBody>
                    <a:bodyPr/>
                    <a:lstStyle/>
                    <a:p>
                      <a:r>
                        <a:rPr lang="pt-BR" sz="3200" dirty="0" err="1"/>
                        <a:t>VerificarNivelAutismo</a:t>
                      </a:r>
                      <a:r>
                        <a:rPr lang="pt-BR" sz="3200" dirty="0"/>
                        <a:t>( )</a:t>
                      </a:r>
                    </a:p>
                    <a:p>
                      <a:r>
                        <a:rPr lang="pt-BR" sz="3200" dirty="0" err="1"/>
                        <a:t>CadastrarAltista</a:t>
                      </a:r>
                      <a:r>
                        <a:rPr lang="pt-BR" sz="3200" dirty="0"/>
                        <a:t>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2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42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FE1D0FF-07DE-49B2-B5A6-4C14F1D1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45" y="940140"/>
            <a:ext cx="10564955" cy="49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7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974EC67-8E46-4642-BE59-AD6E0DA7B79D}"/>
              </a:ext>
            </a:extLst>
          </p:cNvPr>
          <p:cNvSpPr/>
          <p:nvPr/>
        </p:nvSpPr>
        <p:spPr>
          <a:xfrm>
            <a:off x="1442611" y="2413337"/>
            <a:ext cx="83220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dirty="0"/>
              <a:t>https://app.diagrams.net/</a:t>
            </a:r>
          </a:p>
        </p:txBody>
      </p:sp>
    </p:spTree>
    <p:extLst>
      <p:ext uri="{BB962C8B-B14F-4D97-AF65-F5344CB8AC3E}">
        <p14:creationId xmlns:p14="http://schemas.microsoft.com/office/powerpoint/2010/main" val="121749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4DB5A2-3CA9-47D6-B088-EE11F2E6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60" y="566057"/>
            <a:ext cx="11645442" cy="48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6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9D18D-3B7A-4EB2-83D6-1B114804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794790-B2B6-4E69-851C-D3C9D98E8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90761"/>
            <a:ext cx="9001125" cy="29146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2CE2D49-C9ED-4F91-B854-D828A988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8511"/>
            <a:ext cx="86582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3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6BB39-0BFC-42B4-A32A-49895DCD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de Amanhã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788664-CA07-4ABE-B049-B98B818E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4765"/>
            <a:ext cx="9324975" cy="195262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811045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D426A3-12D4-42A0-8E02-7C570539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64191" y="6319756"/>
            <a:ext cx="10515600" cy="1500187"/>
          </a:xfrm>
        </p:spPr>
        <p:txBody>
          <a:bodyPr/>
          <a:lstStyle/>
          <a:p>
            <a:r>
              <a:rPr lang="pt-BR" b="1" dirty="0" err="1"/>
              <a:t>Jonh</a:t>
            </a:r>
            <a:r>
              <a:rPr lang="pt-BR" b="1" dirty="0"/>
              <a:t> Maxwell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F23562-DBDB-4BBD-A54E-0B5FDA8A7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436" y="46021"/>
            <a:ext cx="5029135" cy="359268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623EAAB-756F-4C4B-AC48-04DB5655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971" y="3878552"/>
            <a:ext cx="10515600" cy="236250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“As vezes você ganha, as vezes você aprende”</a:t>
            </a:r>
          </a:p>
        </p:txBody>
      </p:sp>
    </p:spTree>
    <p:extLst>
      <p:ext uri="{BB962C8B-B14F-4D97-AF65-F5344CB8AC3E}">
        <p14:creationId xmlns:p14="http://schemas.microsoft.com/office/powerpoint/2010/main" val="377501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3508B8E-748F-4F99-9F5D-E35186DC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71" y="537029"/>
            <a:ext cx="11406436" cy="158205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F9D1258-F38D-4839-8E5C-7865294B64F5}"/>
              </a:ext>
            </a:extLst>
          </p:cNvPr>
          <p:cNvSpPr txBox="1"/>
          <p:nvPr/>
        </p:nvSpPr>
        <p:spPr>
          <a:xfrm>
            <a:off x="667657" y="2641600"/>
            <a:ext cx="14318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1-DDL</a:t>
            </a:r>
          </a:p>
          <a:p>
            <a:r>
              <a:rPr lang="pt-BR" sz="3600" dirty="0"/>
              <a:t>2-DML</a:t>
            </a:r>
          </a:p>
          <a:p>
            <a:r>
              <a:rPr lang="pt-BR" sz="3600" dirty="0"/>
              <a:t>3-DQL</a:t>
            </a:r>
          </a:p>
          <a:p>
            <a:r>
              <a:rPr lang="pt-BR" sz="3600" dirty="0"/>
              <a:t>4-DCL</a:t>
            </a:r>
          </a:p>
          <a:p>
            <a:r>
              <a:rPr lang="pt-BR" sz="3600" dirty="0"/>
              <a:t>5-DTL</a:t>
            </a:r>
          </a:p>
        </p:txBody>
      </p:sp>
    </p:spTree>
    <p:extLst>
      <p:ext uri="{BB962C8B-B14F-4D97-AF65-F5344CB8AC3E}">
        <p14:creationId xmlns:p14="http://schemas.microsoft.com/office/powerpoint/2010/main" val="309352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EC19872-1BAA-4776-8586-90193237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51607"/>
            <a:ext cx="10416268" cy="327739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67155D-0784-44C6-AB85-B76600ECCF82}"/>
              </a:ext>
            </a:extLst>
          </p:cNvPr>
          <p:cNvSpPr txBox="1"/>
          <p:nvPr/>
        </p:nvSpPr>
        <p:spPr>
          <a:xfrm>
            <a:off x="1137103" y="3614057"/>
            <a:ext cx="14318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1-DDL</a:t>
            </a:r>
          </a:p>
          <a:p>
            <a:r>
              <a:rPr lang="pt-BR" sz="3600" dirty="0"/>
              <a:t>2-DML</a:t>
            </a:r>
          </a:p>
          <a:p>
            <a:r>
              <a:rPr lang="pt-BR" sz="3600" dirty="0"/>
              <a:t>3-DQL</a:t>
            </a:r>
          </a:p>
          <a:p>
            <a:r>
              <a:rPr lang="pt-BR" sz="3600" dirty="0"/>
              <a:t>4-DCL</a:t>
            </a:r>
          </a:p>
          <a:p>
            <a:r>
              <a:rPr lang="pt-BR" sz="3600" dirty="0"/>
              <a:t>5-DTL</a:t>
            </a:r>
          </a:p>
        </p:txBody>
      </p:sp>
    </p:spTree>
    <p:extLst>
      <p:ext uri="{BB962C8B-B14F-4D97-AF65-F5344CB8AC3E}">
        <p14:creationId xmlns:p14="http://schemas.microsoft.com/office/powerpoint/2010/main" val="25876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FDE36CD-C0EE-4881-9088-0DF3BB7E2993}"/>
              </a:ext>
            </a:extLst>
          </p:cNvPr>
          <p:cNvSpPr txBox="1"/>
          <p:nvPr/>
        </p:nvSpPr>
        <p:spPr>
          <a:xfrm>
            <a:off x="681037" y="2452913"/>
            <a:ext cx="14318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1-DDL</a:t>
            </a:r>
          </a:p>
          <a:p>
            <a:r>
              <a:rPr lang="pt-BR" sz="3600" dirty="0"/>
              <a:t>2-DML</a:t>
            </a:r>
          </a:p>
          <a:p>
            <a:r>
              <a:rPr lang="pt-BR" sz="3600" dirty="0"/>
              <a:t>3-DQL</a:t>
            </a:r>
          </a:p>
          <a:p>
            <a:r>
              <a:rPr lang="pt-BR" sz="3600" dirty="0"/>
              <a:t>4-DCL</a:t>
            </a:r>
          </a:p>
          <a:p>
            <a:r>
              <a:rPr lang="pt-BR" sz="3600" dirty="0"/>
              <a:t>5-DTL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76960F-C395-4132-9FB5-6A3B7E20C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806450"/>
            <a:ext cx="106108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5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AB946DE-205F-487E-94F2-1EDFF231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887268"/>
            <a:ext cx="9782175" cy="21621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4EA1B13-4FD7-41E0-9B92-5241A3D2A583}"/>
              </a:ext>
            </a:extLst>
          </p:cNvPr>
          <p:cNvSpPr txBox="1"/>
          <p:nvPr/>
        </p:nvSpPr>
        <p:spPr>
          <a:xfrm>
            <a:off x="1204912" y="3108410"/>
            <a:ext cx="14318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1-DDL</a:t>
            </a:r>
          </a:p>
          <a:p>
            <a:r>
              <a:rPr lang="pt-BR" sz="3600" dirty="0"/>
              <a:t>2-DML</a:t>
            </a:r>
          </a:p>
          <a:p>
            <a:r>
              <a:rPr lang="pt-BR" sz="3600" dirty="0"/>
              <a:t>3-DQL</a:t>
            </a:r>
          </a:p>
          <a:p>
            <a:r>
              <a:rPr lang="pt-BR" sz="3600" dirty="0"/>
              <a:t>4-DCL</a:t>
            </a:r>
          </a:p>
          <a:p>
            <a:r>
              <a:rPr lang="pt-BR" sz="3600" dirty="0"/>
              <a:t>5-DTL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3EEC6A-55FF-4647-B227-2E8355C263FF}"/>
              </a:ext>
            </a:extLst>
          </p:cNvPr>
          <p:cNvSpPr txBox="1"/>
          <p:nvPr/>
        </p:nvSpPr>
        <p:spPr>
          <a:xfrm>
            <a:off x="5457371" y="3686629"/>
            <a:ext cx="1000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Consulta</a:t>
            </a:r>
          </a:p>
          <a:p>
            <a:r>
              <a:rPr lang="pt-BR" dirty="0"/>
              <a:t>Pesquisa</a:t>
            </a:r>
          </a:p>
          <a:p>
            <a:r>
              <a:rPr lang="pt-BR" dirty="0"/>
              <a:t>Buscar</a:t>
            </a:r>
          </a:p>
          <a:p>
            <a:r>
              <a:rPr lang="pt-BR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69719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436032-DCCC-4285-8CF7-76F0FD1B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09" y="841829"/>
            <a:ext cx="9636521" cy="492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7D3D66-A8CE-4051-9A55-1FCD1C27A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53" y="351517"/>
            <a:ext cx="9678493" cy="20288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220A867-8368-4FA8-BDB1-887DF0EA5091}"/>
              </a:ext>
            </a:extLst>
          </p:cNvPr>
          <p:cNvSpPr txBox="1"/>
          <p:nvPr/>
        </p:nvSpPr>
        <p:spPr>
          <a:xfrm>
            <a:off x="1256753" y="2847153"/>
            <a:ext cx="7625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1- </a:t>
            </a:r>
            <a:r>
              <a:rPr lang="pt-BR" sz="3600" dirty="0" err="1"/>
              <a:t>select</a:t>
            </a:r>
            <a:r>
              <a:rPr lang="pt-BR" sz="3600" dirty="0"/>
              <a:t> * </a:t>
            </a:r>
            <a:r>
              <a:rPr lang="pt-BR" sz="3600" dirty="0" err="1"/>
              <a:t>from</a:t>
            </a:r>
            <a:r>
              <a:rPr lang="pt-BR" sz="3600" dirty="0"/>
              <a:t> animal </a:t>
            </a:r>
            <a:r>
              <a:rPr lang="pt-BR" sz="3600" dirty="0" err="1"/>
              <a:t>where</a:t>
            </a:r>
            <a:r>
              <a:rPr lang="pt-BR" sz="3600" dirty="0"/>
              <a:t> </a:t>
            </a:r>
            <a:r>
              <a:rPr lang="pt-BR" sz="3600" dirty="0" err="1"/>
              <a:t>nome_popular</a:t>
            </a:r>
            <a:r>
              <a:rPr lang="pt-BR" sz="3600" dirty="0"/>
              <a:t> = “raposa”</a:t>
            </a:r>
          </a:p>
          <a:p>
            <a:r>
              <a:rPr lang="pt-BR" sz="3600" dirty="0"/>
              <a:t>2-select * </a:t>
            </a:r>
            <a:r>
              <a:rPr lang="pt-BR" sz="3600" dirty="0" err="1"/>
              <a:t>from</a:t>
            </a:r>
            <a:r>
              <a:rPr lang="pt-BR" sz="3600" dirty="0"/>
              <a:t> animal</a:t>
            </a:r>
          </a:p>
          <a:p>
            <a:r>
              <a:rPr lang="pt-BR" sz="3600" dirty="0"/>
              <a:t>3- </a:t>
            </a:r>
            <a:r>
              <a:rPr lang="pt-BR" sz="3600" dirty="0" err="1"/>
              <a:t>select</a:t>
            </a:r>
            <a:r>
              <a:rPr lang="pt-BR" sz="3600" dirty="0"/>
              <a:t> * </a:t>
            </a:r>
            <a:r>
              <a:rPr lang="pt-BR" sz="3600" dirty="0" err="1"/>
              <a:t>from</a:t>
            </a:r>
            <a:r>
              <a:rPr lang="pt-BR" sz="3600" dirty="0"/>
              <a:t> animal </a:t>
            </a:r>
            <a:r>
              <a:rPr lang="pt-BR" sz="3600" dirty="0" err="1"/>
              <a:t>where</a:t>
            </a:r>
            <a:r>
              <a:rPr lang="pt-BR" sz="3600" dirty="0"/>
              <a:t> id = 2</a:t>
            </a:r>
          </a:p>
        </p:txBody>
      </p:sp>
    </p:spTree>
    <p:extLst>
      <p:ext uri="{BB962C8B-B14F-4D97-AF65-F5344CB8AC3E}">
        <p14:creationId xmlns:p14="http://schemas.microsoft.com/office/powerpoint/2010/main" val="319995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7D3D66-A8CE-4051-9A55-1FCD1C27A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42" y="1956918"/>
            <a:ext cx="8089702" cy="169577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220A867-8368-4FA8-BDB1-887DF0EA5091}"/>
              </a:ext>
            </a:extLst>
          </p:cNvPr>
          <p:cNvSpPr txBox="1"/>
          <p:nvPr/>
        </p:nvSpPr>
        <p:spPr>
          <a:xfrm>
            <a:off x="1231092" y="3652697"/>
            <a:ext cx="7625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1- </a:t>
            </a:r>
            <a:r>
              <a:rPr lang="pt-BR" sz="3600" dirty="0" err="1"/>
              <a:t>select</a:t>
            </a:r>
            <a:r>
              <a:rPr lang="pt-BR" sz="3600" dirty="0"/>
              <a:t> * </a:t>
            </a:r>
            <a:r>
              <a:rPr lang="pt-BR" sz="3600" dirty="0" err="1"/>
              <a:t>from</a:t>
            </a:r>
            <a:r>
              <a:rPr lang="pt-BR" sz="3600" dirty="0"/>
              <a:t> animal </a:t>
            </a:r>
            <a:r>
              <a:rPr lang="pt-BR" sz="3600" dirty="0" err="1"/>
              <a:t>where</a:t>
            </a:r>
            <a:r>
              <a:rPr lang="pt-BR" sz="3600" dirty="0"/>
              <a:t> </a:t>
            </a:r>
            <a:r>
              <a:rPr lang="pt-BR" sz="3600" dirty="0" err="1"/>
              <a:t>nome_popular</a:t>
            </a:r>
            <a:r>
              <a:rPr lang="pt-BR" sz="3600" dirty="0"/>
              <a:t> = “raposa”</a:t>
            </a:r>
          </a:p>
          <a:p>
            <a:r>
              <a:rPr lang="pt-BR" sz="3600" dirty="0"/>
              <a:t>2-select * </a:t>
            </a:r>
            <a:r>
              <a:rPr lang="pt-BR" sz="3600" dirty="0" err="1"/>
              <a:t>from</a:t>
            </a:r>
            <a:r>
              <a:rPr lang="pt-BR" sz="3600" dirty="0"/>
              <a:t> animal</a:t>
            </a:r>
          </a:p>
          <a:p>
            <a:r>
              <a:rPr lang="pt-BR" sz="3600" dirty="0"/>
              <a:t>3- </a:t>
            </a:r>
            <a:r>
              <a:rPr lang="pt-BR" sz="3600" dirty="0" err="1"/>
              <a:t>select</a:t>
            </a:r>
            <a:r>
              <a:rPr lang="pt-BR" sz="3600" dirty="0"/>
              <a:t> * </a:t>
            </a:r>
            <a:r>
              <a:rPr lang="pt-BR" sz="3600" dirty="0" err="1"/>
              <a:t>from</a:t>
            </a:r>
            <a:r>
              <a:rPr lang="pt-BR" sz="3600" dirty="0"/>
              <a:t> animal </a:t>
            </a:r>
            <a:r>
              <a:rPr lang="pt-BR" sz="3600" dirty="0" err="1"/>
              <a:t>where</a:t>
            </a:r>
            <a:r>
              <a:rPr lang="pt-BR" sz="3600" dirty="0"/>
              <a:t> id = 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96DED9-DC58-471C-91BE-E9F180DE410A}"/>
              </a:ext>
            </a:extLst>
          </p:cNvPr>
          <p:cNvSpPr txBox="1"/>
          <p:nvPr/>
        </p:nvSpPr>
        <p:spPr>
          <a:xfrm>
            <a:off x="1097842" y="358370"/>
            <a:ext cx="97935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Para obter o melhor resultado considerando integridade</a:t>
            </a:r>
          </a:p>
          <a:p>
            <a:r>
              <a:rPr lang="pt-BR" sz="3200" dirty="0"/>
              <a:t> referencial , considere o animal raposa e a tabela abaixo, </a:t>
            </a:r>
          </a:p>
          <a:p>
            <a:r>
              <a:rPr lang="pt-BR" sz="3200" dirty="0"/>
              <a:t>julgue os itens:</a:t>
            </a:r>
          </a:p>
        </p:txBody>
      </p:sp>
    </p:spTree>
    <p:extLst>
      <p:ext uri="{BB962C8B-B14F-4D97-AF65-F5344CB8AC3E}">
        <p14:creationId xmlns:p14="http://schemas.microsoft.com/office/powerpoint/2010/main" val="298474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8775C-F5C5-4C7B-984E-0168C39C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-18534"/>
            <a:ext cx="10515600" cy="1325563"/>
          </a:xfrm>
        </p:spPr>
        <p:txBody>
          <a:bodyPr/>
          <a:lstStyle/>
          <a:p>
            <a:r>
              <a:rPr lang="pt-BR" dirty="0"/>
              <a:t>Orientação a Objetos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2FBA85-FFD2-4477-A3B3-833D71FEC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9" y="1084552"/>
            <a:ext cx="6896100" cy="33718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6BCD3CF-6B91-4071-84A6-0DC5AD7DDC7F}"/>
              </a:ext>
            </a:extLst>
          </p:cNvPr>
          <p:cNvSpPr txBox="1"/>
          <p:nvPr/>
        </p:nvSpPr>
        <p:spPr>
          <a:xfrm>
            <a:off x="746579" y="4913157"/>
            <a:ext cx="4400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 1: criando uma classe chamada </a:t>
            </a:r>
            <a:r>
              <a:rPr lang="pt-BR" b="1" dirty="0"/>
              <a:t>Animal</a:t>
            </a:r>
          </a:p>
          <a:p>
            <a:r>
              <a:rPr lang="pt-BR" b="1" dirty="0"/>
              <a:t>Linha 2: </a:t>
            </a:r>
            <a:r>
              <a:rPr lang="pt-BR" dirty="0"/>
              <a:t>CONSTRUTOR</a:t>
            </a:r>
            <a:endParaRPr lang="pt-BR" sz="4000" dirty="0"/>
          </a:p>
          <a:p>
            <a:r>
              <a:rPr lang="pt-BR" dirty="0"/>
              <a:t>Linha2: self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4F73AA1-C61B-4AE2-A10A-60E855C46B5F}"/>
              </a:ext>
            </a:extLst>
          </p:cNvPr>
          <p:cNvSpPr txBox="1"/>
          <p:nvPr/>
        </p:nvSpPr>
        <p:spPr>
          <a:xfrm>
            <a:off x="8185751" y="1084552"/>
            <a:ext cx="3305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variável = espaço reservado</a:t>
            </a:r>
          </a:p>
          <a:p>
            <a:r>
              <a:rPr lang="pt-BR" dirty="0"/>
              <a:t>Na memória do computador.</a:t>
            </a:r>
          </a:p>
          <a:p>
            <a:endParaRPr lang="pt-BR" dirty="0"/>
          </a:p>
          <a:p>
            <a:r>
              <a:rPr lang="pt-BR" dirty="0"/>
              <a:t>Atributo: define as características</a:t>
            </a:r>
          </a:p>
          <a:p>
            <a:r>
              <a:rPr lang="pt-BR" dirty="0"/>
              <a:t>do objeto.</a:t>
            </a:r>
          </a:p>
        </p:txBody>
      </p:sp>
    </p:spTree>
    <p:extLst>
      <p:ext uri="{BB962C8B-B14F-4D97-AF65-F5344CB8AC3E}">
        <p14:creationId xmlns:p14="http://schemas.microsoft.com/office/powerpoint/2010/main" val="1597069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195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flask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Orientação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Flask</vt:lpstr>
      <vt:lpstr>Aula de Amanhã</vt:lpstr>
      <vt:lpstr>“As vezes você ganha, as vezes você aprende”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ead</dc:creator>
  <cp:lastModifiedBy>ead</cp:lastModifiedBy>
  <cp:revision>9</cp:revision>
  <dcterms:created xsi:type="dcterms:W3CDTF">2024-10-03T13:00:41Z</dcterms:created>
  <dcterms:modified xsi:type="dcterms:W3CDTF">2024-10-03T14:53:33Z</dcterms:modified>
</cp:coreProperties>
</file>