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F04A1-AA6C-45E4-A3B1-69AE5EA6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07B9BD-CE1F-4EE7-B2E3-22123E0B0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9EC586-35F5-4A68-B4C0-5A530663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41D82F-1EDA-4464-BB8D-AAD35BBC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88B74-B75E-4BBE-A596-E8DD465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3E60B-8FB5-4EF7-98CC-D114E280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ED196-50C8-41BC-B629-E7672DB9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5A670-C411-4DA3-B7CC-515F1F3A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8D45A1-B3E3-40C2-AC55-94049249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A25827-E9D7-4733-BA1B-6B5B5680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80590F-DBFC-42C6-BBBD-1EB927135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BB6970-CA23-442E-9BD9-350400A0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51149-8A6F-4AA9-A3CE-6CD3C108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69F8A-AD09-4A78-9DAD-B6D5A349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914AD3-DF3E-4EE9-96B0-E9A4ACFE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60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E3DB-3E2B-4C34-8032-23DA1ABA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8A4F95-1761-4351-BC9E-EB88B47D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0416A-9BB9-4A29-9F61-B5729460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BDAE0-B4B4-4E59-8B7B-6EF34CBF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7E1E5-79FF-4EC0-A85B-33BB3D7A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887E-9350-4E2B-8488-4B694FE9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334859-1BB8-433D-853E-42BB21630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BB6356-791A-4540-9E48-CDC2661E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B0501C-7A02-4E21-8C5E-CBC47647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A251B-109A-4D5D-A9B2-C425917F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1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C416C-C90C-4232-A7DB-3AC68692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0C26D-63E4-475D-80A6-6162E40C8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5442A2-5154-4DE0-9311-9AB60A836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5AA9BF-1F52-413E-8E90-9513E7DB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D78FB8-5433-497E-A1FB-ADBABD1B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124C9A-B841-4C54-A3AA-DFFC1E0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6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3362D-262A-4293-8A4C-B35DADA7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0E8A13-AAE1-4F97-AC2E-F2669AE06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262D72-DE31-4DF8-B61E-71C5E04A1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070767-D9BE-48BF-A8AD-F992FE898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45F589-1257-48DB-BC0C-7728378AE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577B95-DCB5-41A6-843E-CDD2561C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120B2E-6531-4D19-B5F5-8FBE935A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1E0CFC-FB2B-44C4-9454-C46E9670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48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DA2E2-90C1-4C08-8684-0E13575F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9D921D-EC3E-4423-90F9-84A6A34E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CFDA0E-7B68-4763-BC0E-06F5C89D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29BD86-852B-4DD8-BDFB-E92F66D1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99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D776BA-BC0D-4E06-8379-DA65DD5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3F60F-FA4F-47F8-AA35-789B08F2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BA4DB1-649C-4797-8C2A-00AC57B8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35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E786-AA84-4073-ADC4-386176F9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2CC5E-6691-4CC8-B487-080E3F1C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FC0E7C-67DE-40D7-A0C5-409235318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5C119F-81C3-4876-ACF5-929E5DD7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51E09-DC14-48B8-927D-88AEC3B0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C1B9B-EC88-4972-B285-6587D33E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60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B2BAA-7788-48B4-9D46-8A8C0BFE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74F711-0D30-4EB8-9376-75247601B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F455B0-8222-4CD8-BA77-A75B47BF3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BEBBB-3115-41AD-A9CD-BB2C97DA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428448-F541-47B2-A18B-7FAB7877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94A10-E6A7-404C-8A35-AF59ED9A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0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96CB45-840A-4986-818E-3D0CCBE9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EF83C6-588E-4D4B-99AB-623751C5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B89EF-FB4A-41E2-BFBF-012306705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A2D2-69B2-4A03-84BF-46F4379C919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71B610-6FA5-482F-BDF5-787536CE2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C5414-62BC-45EE-9700-A4DE55E76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84C3-8BAC-4029-9C19-431698467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80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CFA0B-6EA7-4F85-BA85-6D7758EE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 do Projetos (Notebook)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8ACDF-4864-418A-9111-C94E0EC4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Notebook – experimento</a:t>
            </a:r>
          </a:p>
          <a:p>
            <a:pPr lvl="1"/>
            <a:r>
              <a:rPr lang="pt-BR" dirty="0"/>
              <a:t>O problema</a:t>
            </a:r>
          </a:p>
          <a:p>
            <a:pPr lvl="2"/>
            <a:r>
              <a:rPr lang="pt-BR" dirty="0"/>
              <a:t>O sistema deve resolver o problema da previsão dos valores dos imóveis</a:t>
            </a:r>
          </a:p>
          <a:p>
            <a:pPr lvl="1"/>
            <a:r>
              <a:rPr lang="pt-BR" dirty="0"/>
              <a:t>Qual o experimento?</a:t>
            </a:r>
          </a:p>
          <a:p>
            <a:pPr lvl="2"/>
            <a:r>
              <a:rPr lang="pt-BR" dirty="0" err="1"/>
              <a:t>Machine</a:t>
            </a:r>
            <a:r>
              <a:rPr lang="pt-BR" dirty="0"/>
              <a:t> Learning de Regressão </a:t>
            </a:r>
            <a:r>
              <a:rPr lang="pt-BR" dirty="0" err="1"/>
              <a:t>Lógistica</a:t>
            </a:r>
            <a:r>
              <a:rPr lang="pt-BR" dirty="0"/>
              <a:t> e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  <a:p>
            <a:pPr lvl="1"/>
            <a:r>
              <a:rPr lang="pt-BR" dirty="0"/>
              <a:t>Sobre o </a:t>
            </a:r>
            <a:r>
              <a:rPr lang="pt-BR" dirty="0" err="1"/>
              <a:t>DataSet</a:t>
            </a:r>
            <a:endParaRPr lang="pt-BR" dirty="0"/>
          </a:p>
          <a:p>
            <a:pPr lvl="2"/>
            <a:r>
              <a:rPr lang="pt-BR" dirty="0"/>
              <a:t>Imobiliárias da Região</a:t>
            </a:r>
          </a:p>
          <a:p>
            <a:pPr lvl="1"/>
            <a:r>
              <a:rPr lang="pt-BR" dirty="0"/>
              <a:t>Variáveis independentes e dependentes</a:t>
            </a:r>
          </a:p>
          <a:p>
            <a:pPr lvl="2"/>
            <a:r>
              <a:rPr lang="pt-BR" dirty="0"/>
              <a:t>Independentes: </a:t>
            </a:r>
            <a:r>
              <a:rPr lang="pt-BR" dirty="0" err="1"/>
              <a:t>qtde</a:t>
            </a:r>
            <a:r>
              <a:rPr lang="pt-BR" dirty="0"/>
              <a:t> quarto, localização, </a:t>
            </a:r>
            <a:r>
              <a:rPr lang="pt-BR" dirty="0" err="1"/>
              <a:t>qtde</a:t>
            </a:r>
            <a:r>
              <a:rPr lang="pt-BR" dirty="0"/>
              <a:t> banheiros, suíte, </a:t>
            </a:r>
            <a:r>
              <a:rPr lang="pt-BR" dirty="0" err="1"/>
              <a:t>qtde</a:t>
            </a:r>
            <a:r>
              <a:rPr lang="pt-BR" dirty="0"/>
              <a:t> vagas</a:t>
            </a:r>
          </a:p>
          <a:p>
            <a:pPr lvl="2"/>
            <a:r>
              <a:rPr lang="pt-BR" dirty="0"/>
              <a:t>Dependente: alvo (</a:t>
            </a:r>
            <a:r>
              <a:rPr lang="pt-BR" dirty="0" err="1"/>
              <a:t>preco</a:t>
            </a:r>
            <a:r>
              <a:rPr lang="pt-BR" dirty="0"/>
              <a:t> do imóvel)</a:t>
            </a:r>
          </a:p>
          <a:p>
            <a:pPr lvl="1"/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2"/>
            <a:r>
              <a:rPr lang="pt-BR" dirty="0" err="1"/>
              <a:t>Scikitlearn</a:t>
            </a:r>
            <a:r>
              <a:rPr lang="pt-BR" dirty="0"/>
              <a:t> – treinamento do modelo.</a:t>
            </a:r>
          </a:p>
          <a:p>
            <a:pPr lvl="1"/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lvl="1"/>
            <a:r>
              <a:rPr lang="pt-BR" dirty="0"/>
              <a:t>Visual Computacional</a:t>
            </a:r>
          </a:p>
          <a:p>
            <a:pPr lvl="1"/>
            <a:r>
              <a:rPr lang="pt-BR" dirty="0"/>
              <a:t>PLN ( Processamento de Linguagem Natural)</a:t>
            </a:r>
          </a:p>
        </p:txBody>
      </p:sp>
    </p:spTree>
    <p:extLst>
      <p:ext uri="{BB962C8B-B14F-4D97-AF65-F5344CB8AC3E}">
        <p14:creationId xmlns:p14="http://schemas.microsoft.com/office/powerpoint/2010/main" val="29232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CFA0B-6EA7-4F85-BA85-6D7758EE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 do Projetos (Aplicativo)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8ACDF-4864-418A-9111-C94E0EC4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Flask</a:t>
            </a:r>
            <a:r>
              <a:rPr lang="pt-BR" dirty="0"/>
              <a:t> – CRUD</a:t>
            </a:r>
          </a:p>
          <a:p>
            <a:pPr lvl="1"/>
            <a:r>
              <a:rPr lang="pt-BR" dirty="0"/>
              <a:t>Tela </a:t>
            </a:r>
            <a:r>
              <a:rPr lang="pt-BR" b="1" dirty="0"/>
              <a:t>HTML</a:t>
            </a:r>
          </a:p>
          <a:p>
            <a:pPr lvl="2"/>
            <a:r>
              <a:rPr lang="pt-BR" dirty="0"/>
              <a:t>O corretor vai cadastrar imóveis</a:t>
            </a:r>
          </a:p>
          <a:p>
            <a:pPr lvl="1"/>
            <a:r>
              <a:rPr lang="pt-BR" dirty="0"/>
              <a:t>Banco de Dados </a:t>
            </a:r>
            <a:r>
              <a:rPr lang="pt-BR" b="1" dirty="0"/>
              <a:t>MySQL</a:t>
            </a:r>
          </a:p>
          <a:p>
            <a:pPr lvl="2"/>
            <a:r>
              <a:rPr lang="pt-BR" dirty="0"/>
              <a:t>Modelo Conceitual</a:t>
            </a:r>
          </a:p>
          <a:p>
            <a:pPr lvl="2"/>
            <a:r>
              <a:rPr lang="pt-BR" dirty="0"/>
              <a:t>Modelo Lógico</a:t>
            </a:r>
          </a:p>
          <a:p>
            <a:pPr lvl="2"/>
            <a:r>
              <a:rPr lang="pt-BR" dirty="0"/>
              <a:t>Modelo Físico</a:t>
            </a:r>
          </a:p>
          <a:p>
            <a:pPr lvl="1"/>
            <a:r>
              <a:rPr lang="pt-BR" b="1" dirty="0"/>
              <a:t>CRUD</a:t>
            </a:r>
          </a:p>
          <a:p>
            <a:pPr lvl="2"/>
            <a:r>
              <a:rPr lang="pt-BR" dirty="0"/>
              <a:t>INSERIR</a:t>
            </a:r>
          </a:p>
          <a:p>
            <a:pPr lvl="2"/>
            <a:r>
              <a:rPr lang="pt-BR" dirty="0"/>
              <a:t>DELETAR</a:t>
            </a:r>
          </a:p>
          <a:p>
            <a:pPr lvl="2"/>
            <a:r>
              <a:rPr lang="pt-BR" dirty="0"/>
              <a:t>ATUALIZAR</a:t>
            </a:r>
          </a:p>
          <a:p>
            <a:pPr lvl="2"/>
            <a:r>
              <a:rPr lang="pt-BR" dirty="0"/>
              <a:t>PESQUISAR</a:t>
            </a:r>
          </a:p>
        </p:txBody>
      </p:sp>
    </p:spTree>
    <p:extLst>
      <p:ext uri="{BB962C8B-B14F-4D97-AF65-F5344CB8AC3E}">
        <p14:creationId xmlns:p14="http://schemas.microsoft.com/office/powerpoint/2010/main" val="26039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CFA0B-6EA7-4F85-BA85-6D7758EE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 do Projetos (Dashboard)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8ACDF-4864-418A-9111-C94E0EC4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Streamlit</a:t>
            </a:r>
            <a:endParaRPr lang="pt-BR" b="1" dirty="0"/>
          </a:p>
          <a:p>
            <a:pPr lvl="2"/>
            <a:r>
              <a:rPr lang="pt-BR" dirty="0"/>
              <a:t>Gráficos</a:t>
            </a:r>
          </a:p>
          <a:p>
            <a:pPr lvl="2"/>
            <a:r>
              <a:rPr lang="pt-BR" dirty="0"/>
              <a:t>IA</a:t>
            </a:r>
          </a:p>
          <a:p>
            <a:pPr lvl="2"/>
            <a:r>
              <a:rPr lang="pt-BR" dirty="0"/>
              <a:t>PLN</a:t>
            </a:r>
          </a:p>
        </p:txBody>
      </p:sp>
    </p:spTree>
    <p:extLst>
      <p:ext uri="{BB962C8B-B14F-4D97-AF65-F5344CB8AC3E}">
        <p14:creationId xmlns:p14="http://schemas.microsoft.com/office/powerpoint/2010/main" val="776068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Etapas do Projetos (Notebook)</vt:lpstr>
      <vt:lpstr>Etapas do Projetos (Aplicativo)</vt:lpstr>
      <vt:lpstr>Etapas do Projetos (Dashboard)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4</cp:revision>
  <dcterms:created xsi:type="dcterms:W3CDTF">2024-10-15T11:36:23Z</dcterms:created>
  <dcterms:modified xsi:type="dcterms:W3CDTF">2024-10-15T12:03:49Z</dcterms:modified>
</cp:coreProperties>
</file>