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5" r:id="rId18"/>
    <p:sldId id="276" r:id="rId19"/>
    <p:sldId id="277" r:id="rId20"/>
    <p:sldId id="279" r:id="rId21"/>
    <p:sldId id="278" r:id="rId22"/>
    <p:sldId id="280" r:id="rId23"/>
    <p:sldId id="274" r:id="rId24"/>
    <p:sldId id="261" r:id="rId25"/>
    <p:sldId id="26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3B349-CC3E-4832-AC8F-09EAFD211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99841-E65C-48BB-8AD7-91D5FF1E9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16FA4-11DC-4D66-8F39-8C5BA3B7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A38D7B-587F-4EFB-B07A-A36E500C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2378E-BA9A-4C4D-B253-7F34DB8A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0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65529-DC95-4E8E-9F19-64534789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36C2C7-28BB-4C3B-948C-F8FF5CC9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3EE09-087A-4D54-8E4C-C6DF2ED7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8CF7E-D4D4-441A-AF12-2DD953A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35350-F06D-4641-A168-594A6EF9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F3143-FB53-43FD-882E-BF543AD11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0E252E-86A8-420E-B987-5E26901B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D0CCB-EED7-4722-90BB-93988AEE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EE85F-B127-4C3D-8712-48328B91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86CD8-1A96-4024-809D-CA750E4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3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9555-A0AD-4CFC-8AEB-93012C63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F477D-3633-4B89-B9CD-57E62ECF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4F3BD-5A18-4E3C-8EFE-49059A33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02905-9472-434F-AFAA-54195E4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47B13-CB10-47F9-9A0D-E76E8FFF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17D1E-4518-42DE-B070-43BAC197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544E4-349E-45E2-8993-12DB7189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2FFA5-F257-41D7-B6CE-F894122E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A9C3C-C147-4585-BF9E-7772BD2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E3430-0250-484B-8FCC-043A0A69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F65BF-F4CC-45FB-8E83-FC86414F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510C9-1417-4BA6-A797-E65B0D8AD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ADEE43-418D-4FCA-A3E3-EC710704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7C04F-5413-44B4-B759-AAABAFDF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93C02-78F0-4A1E-AFDB-B319F98E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21335-6AEC-42C7-A5AF-A286EAD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A2D22-EBCE-4866-88CB-101E9795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1020D-8A5C-45D7-BE10-F08F406B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EF6E95-752B-4868-BB67-EA5601CB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4146FF-6083-4FE1-A103-F2543605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5B03EE-5617-4E8D-B74F-044C7774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959B1F-6454-44DC-9FFA-0E5B2602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319A0-5B97-4371-9240-45D4580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F6C580-E570-45C4-821C-DFDA19A5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A46E0-0512-4249-AE31-41CDEF82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0694EB-4E56-4604-AC5B-ABE6BAF1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A9CB71-FEEE-4CD7-B025-24EA7431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35F76C-20ED-4D47-8333-873E3DB6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0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146E7E-ACCA-4618-9B17-496CF4D0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3F6FB2-02E6-428B-9555-C8516940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3B28D-7177-493E-869C-96429142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B697C-1806-4152-9222-9FF4F247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55634-DA4A-4DC5-A10B-55828AB1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61F46-8FA5-4642-B749-8CB13F59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B1EED-5D62-438A-9C66-3B36ECCB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C43D8-7391-48CF-AB5E-7E2BAA8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AC6157-129F-4D49-A42A-9162B14A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2B7E8-21DC-4EEE-8449-3A08E418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63A40A-D714-4F3B-89D7-C30FBF307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31E65-433F-49D1-B514-1BD42A92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7437A-5D8C-4F7B-B7CF-025654A4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7D4852-6153-4197-82FD-CD7D591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A9BF6-0AFD-49BA-8CEF-2EC46AE2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A18291-64A6-4893-9EAC-3CA477CB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250C4-D943-453E-A9A5-4A534465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5C532-0EA2-4D08-848F-65F263688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0CA22-D893-458A-B098-FA8B650B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01C05-A1D0-4158-B85E-1CF92882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62080-381C-46F6-97B6-84640CD61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0C68E-9BB9-48A7-92EB-C3717109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34297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8BD959-05FD-409F-AD29-0DABA8AF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9" y="972457"/>
            <a:ext cx="9973817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27BFE8-D48B-4983-B7EA-2C495C8D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" y="257922"/>
            <a:ext cx="8234574" cy="31710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0473CE-1E1E-4EED-92D2-A1FCBE1536A2}"/>
              </a:ext>
            </a:extLst>
          </p:cNvPr>
          <p:cNvSpPr txBox="1"/>
          <p:nvPr/>
        </p:nvSpPr>
        <p:spPr>
          <a:xfrm>
            <a:off x="135398" y="380274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5: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CDDCF-8691-4BB6-84D8-0C53F60B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08" y="3206096"/>
            <a:ext cx="4775444" cy="32890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D3B7E1-763A-4D0A-AB79-93ACFB6DBE47}"/>
              </a:ext>
            </a:extLst>
          </p:cNvPr>
          <p:cNvSpPr txBox="1"/>
          <p:nvPr/>
        </p:nvSpPr>
        <p:spPr>
          <a:xfrm>
            <a:off x="8621486" y="3429000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self.nome_popular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CB9B17-F202-4227-9B38-150811893AA2}"/>
              </a:ext>
            </a:extLst>
          </p:cNvPr>
          <p:cNvSpPr txBox="1"/>
          <p:nvPr/>
        </p:nvSpPr>
        <p:spPr>
          <a:xfrm>
            <a:off x="8621680" y="3698070"/>
            <a:ext cx="222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self.nome_cientifico</a:t>
            </a:r>
            <a:endParaRPr lang="pt-BR" dirty="0"/>
          </a:p>
          <a:p>
            <a:r>
              <a:rPr lang="pt-BR" dirty="0" err="1"/>
              <a:t>self.habitos_noturnos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7310940-9477-4B47-B577-797F078F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40346"/>
              </p:ext>
            </p:extLst>
          </p:nvPr>
        </p:nvGraphicFramePr>
        <p:xfrm>
          <a:off x="2032000" y="719665"/>
          <a:ext cx="8128000" cy="52548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8795411"/>
                    </a:ext>
                  </a:extLst>
                </a:gridCol>
              </a:tblGrid>
              <a:tr h="1240568">
                <a:tc>
                  <a:txBody>
                    <a:bodyPr/>
                    <a:lstStyle/>
                    <a:p>
                      <a:pPr algn="ctr"/>
                      <a:r>
                        <a:rPr lang="pt-BR" sz="6000" dirty="0" err="1"/>
                        <a:t>PacienteAutista</a:t>
                      </a:r>
                      <a:endParaRPr lang="pt-BR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14288"/>
                  </a:ext>
                </a:extLst>
              </a:tr>
              <a:tr h="1226701">
                <a:tc>
                  <a:txBody>
                    <a:bodyPr/>
                    <a:lstStyle/>
                    <a:p>
                      <a:r>
                        <a:rPr lang="pt-BR" sz="4400" dirty="0"/>
                        <a:t>Nome  (</a:t>
                      </a:r>
                      <a:r>
                        <a:rPr lang="pt-BR" sz="4400" dirty="0" err="1"/>
                        <a:t>self.nome</a:t>
                      </a:r>
                      <a:r>
                        <a:rPr lang="pt-BR" sz="4400" dirty="0"/>
                        <a:t>)</a:t>
                      </a:r>
                    </a:p>
                    <a:p>
                      <a:r>
                        <a:rPr lang="pt-BR" sz="4400" dirty="0"/>
                        <a:t>Telefone</a:t>
                      </a:r>
                    </a:p>
                    <a:p>
                      <a:r>
                        <a:rPr lang="pt-BR" sz="4400" dirty="0" err="1"/>
                        <a:t>Email</a:t>
                      </a:r>
                      <a:endParaRPr lang="pt-BR" sz="4400" dirty="0"/>
                    </a:p>
                    <a:p>
                      <a:r>
                        <a:rPr lang="pt-BR" sz="4400" dirty="0" err="1"/>
                        <a:t>NivelAutismo</a:t>
                      </a:r>
                      <a:endParaRPr lang="pt-B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62944"/>
                  </a:ext>
                </a:extLst>
              </a:tr>
              <a:tr h="1240568">
                <a:tc>
                  <a:txBody>
                    <a:bodyPr/>
                    <a:lstStyle/>
                    <a:p>
                      <a:r>
                        <a:rPr lang="pt-BR" sz="3200" dirty="0" err="1"/>
                        <a:t>VerificarNivelAutismo</a:t>
                      </a:r>
                      <a:r>
                        <a:rPr lang="pt-BR" sz="3200" dirty="0"/>
                        <a:t>( )</a:t>
                      </a:r>
                    </a:p>
                    <a:p>
                      <a:r>
                        <a:rPr lang="pt-BR" sz="3200" dirty="0" err="1"/>
                        <a:t>CadastrarAltista</a:t>
                      </a:r>
                      <a:r>
                        <a:rPr lang="pt-BR" sz="3200" dirty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E1D0FF-07DE-49B2-B5A6-4C14F1D1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5" y="940140"/>
            <a:ext cx="10564955" cy="49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974EC67-8E46-4642-BE59-AD6E0DA7B79D}"/>
              </a:ext>
            </a:extLst>
          </p:cNvPr>
          <p:cNvSpPr/>
          <p:nvPr/>
        </p:nvSpPr>
        <p:spPr>
          <a:xfrm>
            <a:off x="1442611" y="2413337"/>
            <a:ext cx="83220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/>
              <a:t>https://app.diagrams.net/</a:t>
            </a:r>
          </a:p>
        </p:txBody>
      </p:sp>
    </p:spTree>
    <p:extLst>
      <p:ext uri="{BB962C8B-B14F-4D97-AF65-F5344CB8AC3E}">
        <p14:creationId xmlns:p14="http://schemas.microsoft.com/office/powerpoint/2010/main" val="12174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DB5A2-3CA9-47D6-B088-EE11F2E6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0" y="566057"/>
            <a:ext cx="11645442" cy="48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D18D-3B7A-4EB2-83D6-1B11480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CE2D49-C9ED-4F91-B854-D828A988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511"/>
            <a:ext cx="8658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7" y="1327355"/>
            <a:ext cx="11620180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387368"/>
            <a:ext cx="11695471" cy="11759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4" y="3237206"/>
            <a:ext cx="5895338" cy="13347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4CDDCF-8691-4BB6-84D8-0C53F60BA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4" y="2394935"/>
            <a:ext cx="4775444" cy="32890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20877" y="4984955"/>
            <a:ext cx="38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(primeiro eu fiz o banco)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24452" y="583915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Mapeado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83858" y="2498788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MetaData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51458" y="4615623"/>
            <a:ext cx="1636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automap_base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3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6479" y="2190135"/>
            <a:ext cx="2212258" cy="21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868994" y="2190135"/>
            <a:ext cx="2212258" cy="21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/</a:t>
            </a:r>
            <a:r>
              <a:rPr lang="pt-BR" dirty="0" err="1" smtClean="0"/>
              <a:t>cadastraranimal</a:t>
            </a:r>
            <a:endParaRPr lang="pt-BR" dirty="0"/>
          </a:p>
        </p:txBody>
      </p:sp>
      <p:sp>
        <p:nvSpPr>
          <p:cNvPr id="5" name="Seta para a Direita Listrada 4"/>
          <p:cNvSpPr/>
          <p:nvPr/>
        </p:nvSpPr>
        <p:spPr>
          <a:xfrm>
            <a:off x="2625213" y="2934929"/>
            <a:ext cx="1091381" cy="8111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533535" y="3067665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SQLAlchemy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391832" y="2190135"/>
            <a:ext cx="3052916" cy="21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a</a:t>
            </a:r>
            <a:r>
              <a:rPr lang="pt-BR" sz="5400" dirty="0" err="1" smtClean="0"/>
              <a:t>dd</a:t>
            </a:r>
            <a:r>
              <a:rPr lang="pt-BR" sz="5400" dirty="0" smtClean="0"/>
              <a:t> ( )</a:t>
            </a:r>
            <a:endParaRPr lang="pt-BR" sz="5400" dirty="0"/>
          </a:p>
        </p:txBody>
      </p:sp>
      <p:sp>
        <p:nvSpPr>
          <p:cNvPr id="8" name="Seta para a Direita Listrada 7"/>
          <p:cNvSpPr/>
          <p:nvPr/>
        </p:nvSpPr>
        <p:spPr>
          <a:xfrm>
            <a:off x="1991032" y="4498257"/>
            <a:ext cx="8495071" cy="1519084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4CDDCF-8691-4BB6-84D8-0C53F60B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1" y="162232"/>
            <a:ext cx="3554757" cy="24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508B8E-748F-4F99-9F5D-E35186DC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1" y="537029"/>
            <a:ext cx="11406436" cy="15820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9D1258-F38D-4839-8E5C-7865294B64F5}"/>
              </a:ext>
            </a:extLst>
          </p:cNvPr>
          <p:cNvSpPr txBox="1"/>
          <p:nvPr/>
        </p:nvSpPr>
        <p:spPr>
          <a:xfrm>
            <a:off x="667657" y="2641600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</p:spTree>
    <p:extLst>
      <p:ext uri="{BB962C8B-B14F-4D97-AF65-F5344CB8AC3E}">
        <p14:creationId xmlns:p14="http://schemas.microsoft.com/office/powerpoint/2010/main" val="309352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5" y="238485"/>
            <a:ext cx="10141763" cy="61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9" y="737419"/>
            <a:ext cx="11169281" cy="5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Cadastrando o cachorro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32" y="1457858"/>
            <a:ext cx="6962497" cy="48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794790-B2B6-4E69-851C-D3C9D98E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6" y="2424193"/>
            <a:ext cx="9001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BB39-0BFC-42B4-A32A-49895DCD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de Amanhã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788664-CA07-4ABE-B049-B98B818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765"/>
            <a:ext cx="9324975" cy="19526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11045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D426A3-12D4-42A0-8E02-7C570539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4191" y="6319756"/>
            <a:ext cx="10515600" cy="1500187"/>
          </a:xfrm>
        </p:spPr>
        <p:txBody>
          <a:bodyPr/>
          <a:lstStyle/>
          <a:p>
            <a:r>
              <a:rPr lang="pt-BR" b="1" dirty="0" err="1"/>
              <a:t>Jonh</a:t>
            </a:r>
            <a:r>
              <a:rPr lang="pt-BR" b="1" dirty="0"/>
              <a:t> Maxwell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F23562-DBDB-4BBD-A54E-0B5FDA8A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36" y="46021"/>
            <a:ext cx="5029135" cy="359268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623EAAB-756F-4C4B-AC48-04DB5655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1" y="3878552"/>
            <a:ext cx="10515600" cy="23625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“As vezes você ganha, as vezes você aprende”</a:t>
            </a:r>
          </a:p>
        </p:txBody>
      </p:sp>
    </p:spTree>
    <p:extLst>
      <p:ext uri="{BB962C8B-B14F-4D97-AF65-F5344CB8AC3E}">
        <p14:creationId xmlns:p14="http://schemas.microsoft.com/office/powerpoint/2010/main" val="377501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C19872-1BAA-4776-8586-90193237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1607"/>
            <a:ext cx="10416268" cy="32773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67155D-0784-44C6-AB85-B76600ECCF82}"/>
              </a:ext>
            </a:extLst>
          </p:cNvPr>
          <p:cNvSpPr txBox="1"/>
          <p:nvPr/>
        </p:nvSpPr>
        <p:spPr>
          <a:xfrm>
            <a:off x="1137103" y="3614057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</p:spTree>
    <p:extLst>
      <p:ext uri="{BB962C8B-B14F-4D97-AF65-F5344CB8AC3E}">
        <p14:creationId xmlns:p14="http://schemas.microsoft.com/office/powerpoint/2010/main" val="25876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DE36CD-C0EE-4881-9088-0DF3BB7E2993}"/>
              </a:ext>
            </a:extLst>
          </p:cNvPr>
          <p:cNvSpPr txBox="1"/>
          <p:nvPr/>
        </p:nvSpPr>
        <p:spPr>
          <a:xfrm>
            <a:off x="681037" y="2452913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76960F-C395-4132-9FB5-6A3B7E20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06450"/>
            <a:ext cx="10610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B946DE-205F-487E-94F2-1EDFF231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887268"/>
            <a:ext cx="9782175" cy="2162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EA1B13-4FD7-41E0-9B92-5241A3D2A583}"/>
              </a:ext>
            </a:extLst>
          </p:cNvPr>
          <p:cNvSpPr txBox="1"/>
          <p:nvPr/>
        </p:nvSpPr>
        <p:spPr>
          <a:xfrm>
            <a:off x="1204912" y="3108410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3EEC6A-55FF-4647-B227-2E8355C263FF}"/>
              </a:ext>
            </a:extLst>
          </p:cNvPr>
          <p:cNvSpPr txBox="1"/>
          <p:nvPr/>
        </p:nvSpPr>
        <p:spPr>
          <a:xfrm>
            <a:off x="5457371" y="3686629"/>
            <a:ext cx="10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</a:t>
            </a:r>
          </a:p>
          <a:p>
            <a:r>
              <a:rPr lang="pt-BR" dirty="0"/>
              <a:t>Pesquisa</a:t>
            </a:r>
          </a:p>
          <a:p>
            <a:r>
              <a:rPr lang="pt-BR" dirty="0"/>
              <a:t>Buscar</a:t>
            </a:r>
          </a:p>
          <a:p>
            <a:r>
              <a:rPr lang="pt-BR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6971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436032-DCCC-4285-8CF7-76F0FD1B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09" y="841829"/>
            <a:ext cx="9636521" cy="49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7D3D66-A8CE-4051-9A55-1FCD1C27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53" y="351517"/>
            <a:ext cx="9678493" cy="2028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20A867-8368-4FA8-BDB1-887DF0EA5091}"/>
              </a:ext>
            </a:extLst>
          </p:cNvPr>
          <p:cNvSpPr txBox="1"/>
          <p:nvPr/>
        </p:nvSpPr>
        <p:spPr>
          <a:xfrm>
            <a:off x="1256753" y="2847153"/>
            <a:ext cx="7625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</a:t>
            </a:r>
            <a:r>
              <a:rPr lang="pt-BR" sz="3600" dirty="0" err="1"/>
              <a:t>nome_popular</a:t>
            </a:r>
            <a:r>
              <a:rPr lang="pt-BR" sz="3600" dirty="0"/>
              <a:t> = “raposa”</a:t>
            </a:r>
          </a:p>
          <a:p>
            <a:r>
              <a:rPr lang="pt-BR" sz="3600" dirty="0"/>
              <a:t>2-select * </a:t>
            </a:r>
            <a:r>
              <a:rPr lang="pt-BR" sz="3600" dirty="0" err="1"/>
              <a:t>from</a:t>
            </a:r>
            <a:r>
              <a:rPr lang="pt-BR" sz="3600" dirty="0"/>
              <a:t> animal</a:t>
            </a:r>
          </a:p>
          <a:p>
            <a:r>
              <a:rPr lang="pt-BR" sz="3600" dirty="0"/>
              <a:t>3-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id = 2</a:t>
            </a:r>
          </a:p>
        </p:txBody>
      </p:sp>
    </p:spTree>
    <p:extLst>
      <p:ext uri="{BB962C8B-B14F-4D97-AF65-F5344CB8AC3E}">
        <p14:creationId xmlns:p14="http://schemas.microsoft.com/office/powerpoint/2010/main" val="31999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7D3D66-A8CE-4051-9A55-1FCD1C27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42" y="1956918"/>
            <a:ext cx="8089702" cy="169577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20A867-8368-4FA8-BDB1-887DF0EA5091}"/>
              </a:ext>
            </a:extLst>
          </p:cNvPr>
          <p:cNvSpPr txBox="1"/>
          <p:nvPr/>
        </p:nvSpPr>
        <p:spPr>
          <a:xfrm>
            <a:off x="1231092" y="3652697"/>
            <a:ext cx="7625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</a:t>
            </a:r>
            <a:r>
              <a:rPr lang="pt-BR" sz="3600" dirty="0" err="1"/>
              <a:t>nome_popular</a:t>
            </a:r>
            <a:r>
              <a:rPr lang="pt-BR" sz="3600" dirty="0"/>
              <a:t> = “raposa”</a:t>
            </a:r>
          </a:p>
          <a:p>
            <a:r>
              <a:rPr lang="pt-BR" sz="3600" dirty="0"/>
              <a:t>2-select * </a:t>
            </a:r>
            <a:r>
              <a:rPr lang="pt-BR" sz="3600" dirty="0" err="1"/>
              <a:t>from</a:t>
            </a:r>
            <a:r>
              <a:rPr lang="pt-BR" sz="3600" dirty="0"/>
              <a:t> animal</a:t>
            </a:r>
          </a:p>
          <a:p>
            <a:r>
              <a:rPr lang="pt-BR" sz="3600" dirty="0"/>
              <a:t>3-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id =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96DED9-DC58-471C-91BE-E9F180DE410A}"/>
              </a:ext>
            </a:extLst>
          </p:cNvPr>
          <p:cNvSpPr txBox="1"/>
          <p:nvPr/>
        </p:nvSpPr>
        <p:spPr>
          <a:xfrm>
            <a:off x="1097842" y="358370"/>
            <a:ext cx="9793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Para obter o melhor resultado considerando integridade</a:t>
            </a:r>
          </a:p>
          <a:p>
            <a:r>
              <a:rPr lang="pt-BR" sz="3200" dirty="0"/>
              <a:t> referencial , considere o animal raposa e a tabela abaixo, </a:t>
            </a:r>
          </a:p>
          <a:p>
            <a:r>
              <a:rPr lang="pt-BR" sz="3200" dirty="0"/>
              <a:t>julgue os itens:</a:t>
            </a:r>
          </a:p>
        </p:txBody>
      </p:sp>
    </p:spTree>
    <p:extLst>
      <p:ext uri="{BB962C8B-B14F-4D97-AF65-F5344CB8AC3E}">
        <p14:creationId xmlns:p14="http://schemas.microsoft.com/office/powerpoint/2010/main" val="298474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8775C-F5C5-4C7B-984E-0168C39C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-18534"/>
            <a:ext cx="10515600" cy="1325563"/>
          </a:xfrm>
        </p:spPr>
        <p:txBody>
          <a:bodyPr/>
          <a:lstStyle/>
          <a:p>
            <a:r>
              <a:rPr lang="pt-BR" dirty="0"/>
              <a:t>Orientação a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FBA85-FFD2-4477-A3B3-833D71FE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1084552"/>
            <a:ext cx="6896100" cy="3371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BCD3CF-6B91-4071-84A6-0DC5AD7DDC7F}"/>
              </a:ext>
            </a:extLst>
          </p:cNvPr>
          <p:cNvSpPr txBox="1"/>
          <p:nvPr/>
        </p:nvSpPr>
        <p:spPr>
          <a:xfrm>
            <a:off x="746579" y="4913157"/>
            <a:ext cx="440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1: criando uma classe chamada </a:t>
            </a:r>
            <a:r>
              <a:rPr lang="pt-BR" b="1" dirty="0"/>
              <a:t>Animal</a:t>
            </a:r>
          </a:p>
          <a:p>
            <a:r>
              <a:rPr lang="pt-BR" b="1" dirty="0"/>
              <a:t>Linha 2: </a:t>
            </a:r>
            <a:r>
              <a:rPr lang="pt-BR" dirty="0"/>
              <a:t>CONSTRUTOR</a:t>
            </a:r>
            <a:endParaRPr lang="pt-BR" sz="4000" dirty="0"/>
          </a:p>
          <a:p>
            <a:r>
              <a:rPr lang="pt-BR" dirty="0"/>
              <a:t>Linha2: self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F73AA1-C61B-4AE2-A10A-60E855C46B5F}"/>
              </a:ext>
            </a:extLst>
          </p:cNvPr>
          <p:cNvSpPr txBox="1"/>
          <p:nvPr/>
        </p:nvSpPr>
        <p:spPr>
          <a:xfrm>
            <a:off x="8185751" y="1084552"/>
            <a:ext cx="3305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= espaço reservado</a:t>
            </a:r>
          </a:p>
          <a:p>
            <a:r>
              <a:rPr lang="pt-BR" dirty="0"/>
              <a:t>Na memória do computador.</a:t>
            </a:r>
          </a:p>
          <a:p>
            <a:endParaRPr lang="pt-BR" dirty="0"/>
          </a:p>
          <a:p>
            <a:r>
              <a:rPr lang="pt-BR" dirty="0"/>
              <a:t>Atributo: define as características</a:t>
            </a:r>
          </a:p>
          <a:p>
            <a:r>
              <a:rPr lang="pt-BR" dirty="0"/>
              <a:t>do objeto.</a:t>
            </a:r>
          </a:p>
        </p:txBody>
      </p:sp>
    </p:spTree>
    <p:extLst>
      <p:ext uri="{BB962C8B-B14F-4D97-AF65-F5344CB8AC3E}">
        <p14:creationId xmlns:p14="http://schemas.microsoft.com/office/powerpoint/2010/main" val="15970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198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flask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Cadastrando o cachorro</vt:lpstr>
      <vt:lpstr>Apresentação do PowerPoint</vt:lpstr>
      <vt:lpstr>Aula de Amanhã</vt:lpstr>
      <vt:lpstr>“As vezes você ganha, as vezes você aprende”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ead</dc:creator>
  <cp:lastModifiedBy>Romulo Cesar Silvestre Leite</cp:lastModifiedBy>
  <cp:revision>14</cp:revision>
  <dcterms:created xsi:type="dcterms:W3CDTF">2024-10-03T13:00:41Z</dcterms:created>
  <dcterms:modified xsi:type="dcterms:W3CDTF">2024-10-04T00:59:55Z</dcterms:modified>
</cp:coreProperties>
</file>