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E589-CC76-4F9D-8222-9EE20CF1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1DCA8-9C46-45C5-BA06-56F881A1B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248BD-052B-4FD1-842C-E352517E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25255-2EA2-4DB1-9F13-9A8083AD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7C11F-2FD4-4842-A52C-1F27659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763-BC90-4AF4-AF81-DB8B884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E26CE3-BF40-475D-8D45-BE28E671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B0DC8-5979-4F09-8BE5-250471A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D53ED-AD95-4771-9248-5620EA2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ABC04-34B4-4560-9878-EBBCE1D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5C4219-294E-4990-A45A-0735F2F5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00946-029F-4CEA-AC4E-8EB3FC75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E7D37-C126-4D6B-BEA0-276B664D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F70FA-17C0-4197-AA92-B8BFE7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1EC59-FC8C-4BE9-8BD0-8FAAFA5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5774-00EA-472C-BE13-93BEC9D8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4A612-4AE6-4D9F-A972-7924EE2B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BCC27-0FAC-4567-B019-9C5E9DDA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9905A-4290-4EC2-A0F8-01AD6998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EC250-60DB-4112-978A-FBED127F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1A33E-CF26-46EB-8FB5-C6EBE0BC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CAEE6-3FE5-4F48-8459-84EE1656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B1626-6707-45CE-B671-2948E833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D5541-8628-494D-957A-132D1C4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ACF31-E14B-414B-BA74-7B7DF24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8FE3-7D46-40C2-A6A0-A19C1E61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1F077-3C4E-4051-8311-F4C8A107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4FE62-7DD7-4CEC-9AE5-AB4045B0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AE2BC-4F4C-4DA8-8DCC-E63047BE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4C39C-C573-40E4-9D2E-9BDAA9B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4C885-635A-4ADA-97EE-37BE3029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608D0-0741-4D27-B41B-821B949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ADE960-AED9-45E4-9B23-47E7AF5C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F73E6-38E3-4926-BDD1-FCC6B7DB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0134FC-8F0F-4754-8A91-94C8B4D2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58C5A4-B2CD-4F94-98C3-605078122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DE5063-7176-492B-98D6-6286DF9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61F825-9C78-4586-998D-6C0E810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602190-0ED7-4542-AA2D-888C5E9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C046-87F6-4509-9211-81D42758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A0A937-9AA7-4FC7-B900-C400E44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508EF0-A0AA-4CED-BF9A-80B6D96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21CEC3-1F70-4470-9E9E-D835E7AE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2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029680-C1EE-4ADC-AC5F-C6F0641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93514-E0BD-42F4-B94A-2292942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C1FB9-5C19-43E3-8403-5D5238E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8D4A-4ABB-44ED-8F3C-47189384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AC3AB-A82E-4CCB-8F8B-2721A254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C5744-D8A1-4958-85DA-C60E2662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52833-6228-4E91-BD60-42EDDF61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81F26-442F-4639-8E47-6C08D7B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5CE89C-2BD2-41F1-9C57-8DDDDFE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2C9B-407F-451D-9938-591B14AA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A7C196-C379-4E73-AA0F-4958E1135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92B4A-B47B-4D34-9320-26A2F401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F843A-3F06-4C72-926A-651A6C74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A8E13-0638-49AE-A3B9-7058FFA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12C41-409E-4F53-BCAA-881A2021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3F3DC8-90FC-413C-97A9-EB951F9A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7DEF0-9E8E-4A77-B686-9F285353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6E1BD-BBDF-4C66-BF79-97ED1CE5A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B83BC-EDB0-4D7F-BA77-EAC44D58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8C6A-8D58-4416-A473-3EAE4E53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2DBA8F-04F8-4B8A-8D28-A93D2E42C563}"/>
              </a:ext>
            </a:extLst>
          </p:cNvPr>
          <p:cNvSpPr/>
          <p:nvPr/>
        </p:nvSpPr>
        <p:spPr>
          <a:xfrm>
            <a:off x="527901" y="593889"/>
            <a:ext cx="1989056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!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69F7DD-53DA-42BB-AB60-CCB2049F2238}"/>
              </a:ext>
            </a:extLst>
          </p:cNvPr>
          <p:cNvSpPr/>
          <p:nvPr/>
        </p:nvSpPr>
        <p:spPr>
          <a:xfrm>
            <a:off x="3321377" y="593889"/>
            <a:ext cx="1989056" cy="952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read_csv</a:t>
            </a:r>
            <a:r>
              <a:rPr lang="pt-BR" dirty="0"/>
              <a:t>( 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8D6CE5-8DB6-46C5-AE89-D8E08B0B48AE}"/>
              </a:ext>
            </a:extLst>
          </p:cNvPr>
          <p:cNvSpPr/>
          <p:nvPr/>
        </p:nvSpPr>
        <p:spPr>
          <a:xfrm>
            <a:off x="6299002" y="593889"/>
            <a:ext cx="1989056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8B5E61-EDDA-4D9A-8409-DEBFAF90BA0F}"/>
              </a:ext>
            </a:extLst>
          </p:cNvPr>
          <p:cNvSpPr/>
          <p:nvPr/>
        </p:nvSpPr>
        <p:spPr>
          <a:xfrm>
            <a:off x="9034020" y="593888"/>
            <a:ext cx="1989056" cy="952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Info( ) entre outros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EE402E-BFEC-4943-915C-562722AC72B1}"/>
              </a:ext>
            </a:extLst>
          </p:cNvPr>
          <p:cNvCxnSpPr/>
          <p:nvPr/>
        </p:nvCxnSpPr>
        <p:spPr>
          <a:xfrm>
            <a:off x="2639505" y="9898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BF65CA6-7ED6-4065-B0C2-48B81ACB1DEA}"/>
              </a:ext>
            </a:extLst>
          </p:cNvPr>
          <p:cNvCxnSpPr/>
          <p:nvPr/>
        </p:nvCxnSpPr>
        <p:spPr>
          <a:xfrm>
            <a:off x="5527901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F7FD4-5AAD-48CE-A26A-4DDC98A4FE9B}"/>
              </a:ext>
            </a:extLst>
          </p:cNvPr>
          <p:cNvCxnSpPr/>
          <p:nvPr/>
        </p:nvCxnSpPr>
        <p:spPr>
          <a:xfrm>
            <a:off x="8376367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21B7C2-0C7C-4F72-8C74-E8D82990A1C9}"/>
              </a:ext>
            </a:extLst>
          </p:cNvPr>
          <p:cNvSpPr/>
          <p:nvPr/>
        </p:nvSpPr>
        <p:spPr>
          <a:xfrm>
            <a:off x="527901" y="2575088"/>
            <a:ext cx="2507530" cy="952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Treino, </a:t>
            </a:r>
            <a:r>
              <a:rPr lang="pt-BR" dirty="0" err="1"/>
              <a:t>Classe_Treino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4EB375-8856-43A6-B0C7-9EEC731F2932}"/>
              </a:ext>
            </a:extLst>
          </p:cNvPr>
          <p:cNvSpPr/>
          <p:nvPr/>
        </p:nvSpPr>
        <p:spPr>
          <a:xfrm>
            <a:off x="3976540" y="2641076"/>
            <a:ext cx="2507529" cy="952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Teste, </a:t>
            </a:r>
            <a:r>
              <a:rPr lang="pt-BR" dirty="0" err="1"/>
              <a:t>Classe_Teste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EF047-9AAE-488E-8A4F-6D7CDFB2B035}"/>
              </a:ext>
            </a:extLst>
          </p:cNvPr>
          <p:cNvCxnSpPr/>
          <p:nvPr/>
        </p:nvCxnSpPr>
        <p:spPr>
          <a:xfrm>
            <a:off x="3321377" y="3085705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C1080AD-8EC7-4183-BF30-27A2076BD127}"/>
              </a:ext>
            </a:extLst>
          </p:cNvPr>
          <p:cNvSpPr/>
          <p:nvPr/>
        </p:nvSpPr>
        <p:spPr>
          <a:xfrm>
            <a:off x="7372411" y="2637932"/>
            <a:ext cx="2507529" cy="952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Skickit-Learn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4855949-0E48-4561-ADEB-76C34345DE3A}"/>
              </a:ext>
            </a:extLst>
          </p:cNvPr>
          <p:cNvCxnSpPr/>
          <p:nvPr/>
        </p:nvCxnSpPr>
        <p:spPr>
          <a:xfrm>
            <a:off x="6631757" y="309984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A195CE-3043-493B-9CC2-9CE55176CA68}"/>
              </a:ext>
            </a:extLst>
          </p:cNvPr>
          <p:cNvSpPr/>
          <p:nvPr/>
        </p:nvSpPr>
        <p:spPr>
          <a:xfrm>
            <a:off x="632248" y="4160361"/>
            <a:ext cx="2507529" cy="952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train_split_test</a:t>
            </a:r>
            <a:r>
              <a:rPr lang="pt-BR" dirty="0"/>
              <a:t>()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CDD7EC-FAA6-4A44-B5D9-1C6F8D738E3C}"/>
              </a:ext>
            </a:extLst>
          </p:cNvPr>
          <p:cNvCxnSpPr/>
          <p:nvPr/>
        </p:nvCxnSpPr>
        <p:spPr>
          <a:xfrm>
            <a:off x="3390507" y="46364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C34C45-8A12-42AD-B895-359692D065F3}"/>
              </a:ext>
            </a:extLst>
          </p:cNvPr>
          <p:cNvSpPr/>
          <p:nvPr/>
        </p:nvSpPr>
        <p:spPr>
          <a:xfrm>
            <a:off x="4056668" y="4160360"/>
            <a:ext cx="2507529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290373-DF9E-456B-B421-01D55F33A342}"/>
              </a:ext>
            </a:extLst>
          </p:cNvPr>
          <p:cNvSpPr/>
          <p:nvPr/>
        </p:nvSpPr>
        <p:spPr>
          <a:xfrm>
            <a:off x="7699858" y="4160360"/>
            <a:ext cx="2507529" cy="9521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acurácia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56A1702-F262-4484-9564-E6B2A85578A4}"/>
              </a:ext>
            </a:extLst>
          </p:cNvPr>
          <p:cNvCxnSpPr/>
          <p:nvPr/>
        </p:nvCxnSpPr>
        <p:spPr>
          <a:xfrm>
            <a:off x="6891644" y="463641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0B486F-04D4-4C46-A8A9-C2D341C58FE7}"/>
              </a:ext>
            </a:extLst>
          </p:cNvPr>
          <p:cNvSpPr/>
          <p:nvPr/>
        </p:nvSpPr>
        <p:spPr>
          <a:xfrm>
            <a:off x="3791473" y="5528817"/>
            <a:ext cx="2507529" cy="952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o Modelo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39AB-2D68-4468-9325-7E3B65CD84B1}"/>
              </a:ext>
            </a:extLst>
          </p:cNvPr>
          <p:cNvSpPr txBox="1"/>
          <p:nvPr/>
        </p:nvSpPr>
        <p:spPr>
          <a:xfrm>
            <a:off x="6564197" y="5652929"/>
            <a:ext cx="4739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estratificação, treinamento e teste</a:t>
            </a:r>
          </a:p>
          <a:p>
            <a:r>
              <a:rPr lang="pt-BR" dirty="0"/>
              <a:t>O resultado muda a cada execução.</a:t>
            </a:r>
          </a:p>
          <a:p>
            <a:r>
              <a:rPr lang="pt-BR" dirty="0"/>
              <a:t>Otimizar o modelo ( SEED – Semente) lab_ml_03</a:t>
            </a:r>
          </a:p>
        </p:txBody>
      </p:sp>
    </p:spTree>
    <p:extLst>
      <p:ext uri="{BB962C8B-B14F-4D97-AF65-F5344CB8AC3E}">
        <p14:creationId xmlns:p14="http://schemas.microsoft.com/office/powerpoint/2010/main" val="3390063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2</cp:revision>
  <dcterms:created xsi:type="dcterms:W3CDTF">2024-10-01T14:06:31Z</dcterms:created>
  <dcterms:modified xsi:type="dcterms:W3CDTF">2024-10-01T14:06:50Z</dcterms:modified>
</cp:coreProperties>
</file>