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8EDD9-542F-4E44-BDA1-B4D67ABFC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AF64B5-7A26-4729-BA89-E9833BB7A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5B3E5D-2A2C-4634-BB9E-0A6E0384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5D91-EFA9-4416-A464-65C04D4178B2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F900F1-D2E4-4CF3-AF11-BDF8E0F7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E9782B-4F04-4416-A829-9B364F1D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C28A-F40C-4011-BE72-CAF29C68E5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78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797C0-5E38-4DA8-829A-4D3767AB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997D77-B0A6-4B41-BC51-4E11ED4EE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86176C-EFEB-4B9C-BBE8-1E33681A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5D91-EFA9-4416-A464-65C04D4178B2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D2558A-EB47-488A-9355-C103C3E3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2B0008-D6E8-4AD6-8B5F-98EF882D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C28A-F40C-4011-BE72-CAF29C68E5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98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9B8D55-4335-4CBF-9E91-ADE2C9800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AE7B8E-1B07-4F22-B2CA-B67123E29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1580C0-4E03-447A-99DA-13FD2566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5D91-EFA9-4416-A464-65C04D4178B2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7624-6151-4042-B1FA-0278CCA6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AB7C8-9D6A-4149-8541-A2D7807A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C28A-F40C-4011-BE72-CAF29C68E5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84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57BF7-5357-4A0A-8309-48C80104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77F201-E8A4-4C4C-ADB4-16626AE28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6FFAFB-4BE5-45DC-BAAC-BE5728CB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5D91-EFA9-4416-A464-65C04D4178B2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115D5B-566A-4FA9-B074-11220F1D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82893F-9063-424D-8A37-4D51FA57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C28A-F40C-4011-BE72-CAF29C68E5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86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03178-5C9A-47D9-AEAE-0C357F2A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5AF07F-839E-42C0-9C70-1EE73EFD9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E199ED-15DB-48FE-929B-1C049650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5D91-EFA9-4416-A464-65C04D4178B2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10D2C3-3051-4541-97BA-E313DEBB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F1C068-7615-4D51-A602-97C78505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C28A-F40C-4011-BE72-CAF29C68E5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39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5CF0C-DE9F-4205-9908-0EBE7D3E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74AA08-2F0E-4888-8E6B-780B66F4D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101488-E230-4EB8-B53E-12FE3FB92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8BB15B-314B-4FCD-BF02-2D72B48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5D91-EFA9-4416-A464-65C04D4178B2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3B751B-A62F-4E6C-BD8F-E28F412C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890272-08C8-4215-89BE-676C011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C28A-F40C-4011-BE72-CAF29C68E5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96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193C2-04DA-424D-A5B9-0F5CADC2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342B3B-7ABB-44D3-9196-B92AD2CBF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07C3BF-05CF-4659-8014-C49551C6F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FF8F11-99B3-4A77-84D9-6CDF8491E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704BC6-1CFB-42BD-9BA3-E7C1A90FC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0647417-BBCC-44E4-A80E-62437709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5D91-EFA9-4416-A464-65C04D4178B2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3F3C92-C7B1-4043-8B76-76536676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FF0BAB-C726-4CE3-9725-89118C00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C28A-F40C-4011-BE72-CAF29C68E5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00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F78FA-EE6C-4D1D-B85D-24C8C30F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5F35579-6C98-4EAD-8525-CB4EFADA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5D91-EFA9-4416-A464-65C04D4178B2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F2B3640-B52A-45C6-B3C3-82778F0B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61A9C0-2FCE-43E5-96E1-0A37C333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C28A-F40C-4011-BE72-CAF29C68E5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89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D314CF-A0B4-449A-B361-95D0678F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5D91-EFA9-4416-A464-65C04D4178B2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DF3873-6272-4628-89C8-BAEF1444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B58326-92DD-4048-AB9D-90F62E9B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C28A-F40C-4011-BE72-CAF29C68E5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57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D14BF-9BE8-4B76-AE39-61EDE24B2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9733AC-4085-4DA5-A7E1-0323AAC5C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18D3F6-2215-4A54-AD05-9F241F65B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CA1E52-6CC6-49C2-ADA1-DED724A1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5D91-EFA9-4416-A464-65C04D4178B2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4A92CF-0BE3-4116-B1C3-23D546D9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E40E96-51CA-466B-8053-93899E80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C28A-F40C-4011-BE72-CAF29C68E5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79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C4E98-C2A0-4DAF-BA3D-CE3A0531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B9D99F-7C3E-422C-AC29-59876A320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D1EA62-9A1C-418B-BC56-92F5F8FD4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6F51CC-5983-43E4-A4A1-17C318F0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5D91-EFA9-4416-A464-65C04D4178B2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BC9E4A-EDDC-462B-B4AC-C40C4B27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8949DA-273E-4FFD-83F7-1DF037F1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C28A-F40C-4011-BE72-CAF29C68E5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35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EBFCCC-562D-476A-91C3-718B3B25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250351-605B-40D1-8393-4ABA43FCD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6C076C-83D7-4AF5-9208-A51ABCB23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15D91-EFA9-4416-A464-65C04D4178B2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27F54C-FDD2-4993-ACA3-FCF6774DA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250951-57A5-4962-89E5-39DE9DED0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AC28A-F40C-4011-BE72-CAF29C68E5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2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A08E62F-CBB6-4E96-BB2B-B7DF81A5FAC9}"/>
              </a:ext>
            </a:extLst>
          </p:cNvPr>
          <p:cNvSpPr/>
          <p:nvPr/>
        </p:nvSpPr>
        <p:spPr>
          <a:xfrm>
            <a:off x="377371" y="2119086"/>
            <a:ext cx="2569029" cy="20465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DATASET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2D7926C-B79A-4237-BD97-22661D8F0555}"/>
              </a:ext>
            </a:extLst>
          </p:cNvPr>
          <p:cNvSpPr/>
          <p:nvPr/>
        </p:nvSpPr>
        <p:spPr>
          <a:xfrm>
            <a:off x="4158342" y="2119086"/>
            <a:ext cx="2569029" cy="2046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ALGORITMO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52D5187-39F3-43CE-89E2-C60B5552CE6C}"/>
              </a:ext>
            </a:extLst>
          </p:cNvPr>
          <p:cNvSpPr/>
          <p:nvPr/>
        </p:nvSpPr>
        <p:spPr>
          <a:xfrm>
            <a:off x="7939314" y="2119086"/>
            <a:ext cx="2569029" cy="20465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MODELO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D60BDEB-7082-42CE-A7FA-7EDE157A3841}"/>
              </a:ext>
            </a:extLst>
          </p:cNvPr>
          <p:cNvSpPr txBox="1"/>
          <p:nvPr/>
        </p:nvSpPr>
        <p:spPr>
          <a:xfrm>
            <a:off x="10611439" y="2119086"/>
            <a:ext cx="15805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Explicabilidade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/>
              <a:t>Ética</a:t>
            </a:r>
          </a:p>
          <a:p>
            <a:r>
              <a:rPr lang="pt-BR" dirty="0"/>
              <a:t>Legislação</a:t>
            </a:r>
          </a:p>
          <a:p>
            <a:r>
              <a:rPr lang="pt-BR" dirty="0"/>
              <a:t>Viés</a:t>
            </a:r>
          </a:p>
          <a:p>
            <a:r>
              <a:rPr lang="pt-BR" dirty="0"/>
              <a:t>Variância</a:t>
            </a:r>
          </a:p>
          <a:p>
            <a:r>
              <a:rPr lang="pt-BR" dirty="0"/>
              <a:t>Métricas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DA92373-DEF3-41E2-B018-DC69346CA72E}"/>
              </a:ext>
            </a:extLst>
          </p:cNvPr>
          <p:cNvSpPr/>
          <p:nvPr/>
        </p:nvSpPr>
        <p:spPr>
          <a:xfrm>
            <a:off x="2997948" y="2872877"/>
            <a:ext cx="1108846" cy="5887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DBA49F5F-0C09-4541-8008-683B936C91C5}"/>
              </a:ext>
            </a:extLst>
          </p:cNvPr>
          <p:cNvSpPr/>
          <p:nvPr/>
        </p:nvSpPr>
        <p:spPr>
          <a:xfrm>
            <a:off x="6778920" y="2840220"/>
            <a:ext cx="1108846" cy="5887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C3B36FC-36BD-4103-8AC2-8EA2DF310E53}"/>
              </a:ext>
            </a:extLst>
          </p:cNvPr>
          <p:cNvSpPr txBox="1"/>
          <p:nvPr/>
        </p:nvSpPr>
        <p:spPr>
          <a:xfrm>
            <a:off x="4158342" y="847141"/>
            <a:ext cx="7482946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2800" dirty="0"/>
              <a:t>Que tipo de algoritmo para treinar o meu modelo,</a:t>
            </a:r>
          </a:p>
          <a:p>
            <a:r>
              <a:rPr lang="pt-BR" sz="2800" dirty="0"/>
              <a:t> considerando O </a:t>
            </a:r>
            <a:r>
              <a:rPr lang="pt-BR" sz="2800" dirty="0" err="1"/>
              <a:t>dataset</a:t>
            </a:r>
            <a:r>
              <a:rPr lang="pt-BR" sz="2800" dirty="0"/>
              <a:t> </a:t>
            </a:r>
            <a:r>
              <a:rPr lang="pt-BR" sz="2800" dirty="0" err="1"/>
              <a:t>xxxx</a:t>
            </a:r>
            <a:r>
              <a:rPr lang="pt-BR" sz="2800" dirty="0"/>
              <a:t> e o problema </a:t>
            </a:r>
            <a:r>
              <a:rPr lang="pt-BR" sz="2800" dirty="0" err="1"/>
              <a:t>yyyy</a:t>
            </a:r>
            <a:r>
              <a:rPr lang="pt-BR" sz="2800" dirty="0"/>
              <a:t>?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B2511E4-0E14-402D-AF60-D123B7F3B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896" y="4409183"/>
            <a:ext cx="2657475" cy="6096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FB43E50-477C-444C-B2E5-126177C4CF9B}"/>
              </a:ext>
            </a:extLst>
          </p:cNvPr>
          <p:cNvSpPr txBox="1"/>
          <p:nvPr/>
        </p:nvSpPr>
        <p:spPr>
          <a:xfrm>
            <a:off x="3764713" y="5018783"/>
            <a:ext cx="3849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Yi – variável explicada (dependente)</a:t>
            </a:r>
          </a:p>
          <a:p>
            <a:r>
              <a:rPr lang="pt-BR" dirty="0"/>
              <a:t>Xi – variável explicativa (independente)</a:t>
            </a:r>
          </a:p>
          <a:p>
            <a:r>
              <a:rPr lang="pt-BR" dirty="0"/>
              <a:t>Interceptação </a:t>
            </a:r>
          </a:p>
          <a:p>
            <a:r>
              <a:rPr lang="pt-BR" dirty="0"/>
              <a:t>Inclinação 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B76ADB6-7FFE-47D5-B0B3-C8A1E17F3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643" y="5628383"/>
            <a:ext cx="352425" cy="3048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357B614-1798-455A-B615-F125027E9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654" y="5871966"/>
            <a:ext cx="209550" cy="35242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4CC604D-EABF-4BAC-9FA5-CDCBAA091CFC}"/>
              </a:ext>
            </a:extLst>
          </p:cNvPr>
          <p:cNvSpPr txBox="1"/>
          <p:nvPr/>
        </p:nvSpPr>
        <p:spPr>
          <a:xfrm>
            <a:off x="261257" y="1031806"/>
            <a:ext cx="3611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</a:rPr>
              <a:t>Qual o Problema?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28EBF0-A13E-4DFF-B1FC-CF8F08B01895}"/>
              </a:ext>
            </a:extLst>
          </p:cNvPr>
          <p:cNvSpPr txBox="1"/>
          <p:nvPr/>
        </p:nvSpPr>
        <p:spPr>
          <a:xfrm>
            <a:off x="4412765" y="3381422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REGRESSÃO LINEAR</a:t>
            </a:r>
          </a:p>
        </p:txBody>
      </p:sp>
    </p:spTree>
    <p:extLst>
      <p:ext uri="{BB962C8B-B14F-4D97-AF65-F5344CB8AC3E}">
        <p14:creationId xmlns:p14="http://schemas.microsoft.com/office/powerpoint/2010/main" val="267651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A08E62F-CBB6-4E96-BB2B-B7DF81A5FAC9}"/>
              </a:ext>
            </a:extLst>
          </p:cNvPr>
          <p:cNvSpPr/>
          <p:nvPr/>
        </p:nvSpPr>
        <p:spPr>
          <a:xfrm>
            <a:off x="377371" y="2119086"/>
            <a:ext cx="2569029" cy="20465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DATASET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2D7926C-B79A-4237-BD97-22661D8F0555}"/>
              </a:ext>
            </a:extLst>
          </p:cNvPr>
          <p:cNvSpPr/>
          <p:nvPr/>
        </p:nvSpPr>
        <p:spPr>
          <a:xfrm>
            <a:off x="4158342" y="2119086"/>
            <a:ext cx="2569029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ALGORITMO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52D5187-39F3-43CE-89E2-C60B5552CE6C}"/>
              </a:ext>
            </a:extLst>
          </p:cNvPr>
          <p:cNvSpPr/>
          <p:nvPr/>
        </p:nvSpPr>
        <p:spPr>
          <a:xfrm>
            <a:off x="7939314" y="2119086"/>
            <a:ext cx="2569029" cy="20465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MODELO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D60BDEB-7082-42CE-A7FA-7EDE157A3841}"/>
              </a:ext>
            </a:extLst>
          </p:cNvPr>
          <p:cNvSpPr txBox="1"/>
          <p:nvPr/>
        </p:nvSpPr>
        <p:spPr>
          <a:xfrm>
            <a:off x="10611439" y="2119086"/>
            <a:ext cx="15805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Explicabilidade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/>
              <a:t>Ética</a:t>
            </a:r>
          </a:p>
          <a:p>
            <a:r>
              <a:rPr lang="pt-BR" dirty="0"/>
              <a:t>Legislação</a:t>
            </a:r>
          </a:p>
          <a:p>
            <a:r>
              <a:rPr lang="pt-BR" dirty="0"/>
              <a:t>Viés</a:t>
            </a:r>
          </a:p>
          <a:p>
            <a:r>
              <a:rPr lang="pt-BR" dirty="0"/>
              <a:t>Variância</a:t>
            </a:r>
          </a:p>
          <a:p>
            <a:r>
              <a:rPr lang="pt-BR" dirty="0"/>
              <a:t>Métricas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DA92373-DEF3-41E2-B018-DC69346CA72E}"/>
              </a:ext>
            </a:extLst>
          </p:cNvPr>
          <p:cNvSpPr/>
          <p:nvPr/>
        </p:nvSpPr>
        <p:spPr>
          <a:xfrm>
            <a:off x="2997948" y="2872877"/>
            <a:ext cx="1108846" cy="5887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DBA49F5F-0C09-4541-8008-683B936C91C5}"/>
              </a:ext>
            </a:extLst>
          </p:cNvPr>
          <p:cNvSpPr/>
          <p:nvPr/>
        </p:nvSpPr>
        <p:spPr>
          <a:xfrm>
            <a:off x="6778920" y="2840220"/>
            <a:ext cx="1108846" cy="5887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C3B36FC-36BD-4103-8AC2-8EA2DF310E53}"/>
              </a:ext>
            </a:extLst>
          </p:cNvPr>
          <p:cNvSpPr txBox="1"/>
          <p:nvPr/>
        </p:nvSpPr>
        <p:spPr>
          <a:xfrm>
            <a:off x="4158342" y="847141"/>
            <a:ext cx="7482946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2800" dirty="0"/>
              <a:t>Que tipo de algoritmo para treinar o meu modelo,</a:t>
            </a:r>
          </a:p>
          <a:p>
            <a:r>
              <a:rPr lang="pt-BR" sz="2800" dirty="0"/>
              <a:t> considerando O </a:t>
            </a:r>
            <a:r>
              <a:rPr lang="pt-BR" sz="2800" dirty="0" err="1"/>
              <a:t>dataset</a:t>
            </a:r>
            <a:r>
              <a:rPr lang="pt-BR" sz="2800" dirty="0"/>
              <a:t> </a:t>
            </a:r>
            <a:r>
              <a:rPr lang="pt-BR" sz="2800" dirty="0" err="1"/>
              <a:t>xxxx</a:t>
            </a:r>
            <a:r>
              <a:rPr lang="pt-BR" sz="2800" dirty="0"/>
              <a:t> e o problema </a:t>
            </a:r>
            <a:r>
              <a:rPr lang="pt-BR" sz="2800" dirty="0" err="1"/>
              <a:t>yyyy</a:t>
            </a:r>
            <a:r>
              <a:rPr lang="pt-BR" sz="2800" dirty="0"/>
              <a:t>?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B2511E4-0E14-402D-AF60-D123B7F3B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896" y="4653267"/>
            <a:ext cx="2657475" cy="6096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FB43E50-477C-444C-B2E5-126177C4CF9B}"/>
              </a:ext>
            </a:extLst>
          </p:cNvPr>
          <p:cNvSpPr txBox="1"/>
          <p:nvPr/>
        </p:nvSpPr>
        <p:spPr>
          <a:xfrm>
            <a:off x="3694182" y="5366144"/>
            <a:ext cx="3849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Yi – variável explicada (dependente)</a:t>
            </a:r>
          </a:p>
          <a:p>
            <a:r>
              <a:rPr lang="pt-BR" dirty="0"/>
              <a:t>Xi – variável explicativa (independente)</a:t>
            </a:r>
          </a:p>
          <a:p>
            <a:r>
              <a:rPr lang="pt-BR" dirty="0"/>
              <a:t>Interceptação </a:t>
            </a:r>
          </a:p>
          <a:p>
            <a:r>
              <a:rPr lang="pt-BR" dirty="0"/>
              <a:t>Inclinação 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B76ADB6-7FFE-47D5-B0B3-C8A1E17F3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643" y="5628383"/>
            <a:ext cx="352425" cy="3048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357B614-1798-455A-B615-F125027E9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654" y="5871966"/>
            <a:ext cx="209550" cy="35242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4CC604D-EABF-4BAC-9FA5-CDCBAA091CFC}"/>
              </a:ext>
            </a:extLst>
          </p:cNvPr>
          <p:cNvSpPr txBox="1"/>
          <p:nvPr/>
        </p:nvSpPr>
        <p:spPr>
          <a:xfrm>
            <a:off x="261257" y="1031806"/>
            <a:ext cx="3611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</a:rPr>
              <a:t>Qual o Problema?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28EBF0-A13E-4DFF-B1FC-CF8F08B01895}"/>
              </a:ext>
            </a:extLst>
          </p:cNvPr>
          <p:cNvSpPr txBox="1"/>
          <p:nvPr/>
        </p:nvSpPr>
        <p:spPr>
          <a:xfrm>
            <a:off x="4293801" y="3381422"/>
            <a:ext cx="2370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REGRESSÃO LOGÍSTICA</a:t>
            </a:r>
          </a:p>
          <a:p>
            <a:r>
              <a:rPr lang="pt-BR" b="1" dirty="0"/>
              <a:t>Ou RANDOM FOREST </a:t>
            </a:r>
          </a:p>
          <a:p>
            <a:r>
              <a:rPr lang="pt-BR" b="1" dirty="0"/>
              <a:t>ou k-NN ou SVM</a:t>
            </a:r>
          </a:p>
        </p:txBody>
      </p:sp>
    </p:spTree>
    <p:extLst>
      <p:ext uri="{BB962C8B-B14F-4D97-AF65-F5344CB8AC3E}">
        <p14:creationId xmlns:p14="http://schemas.microsoft.com/office/powerpoint/2010/main" val="40683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A08E62F-CBB6-4E96-BB2B-B7DF81A5FAC9}"/>
              </a:ext>
            </a:extLst>
          </p:cNvPr>
          <p:cNvSpPr/>
          <p:nvPr/>
        </p:nvSpPr>
        <p:spPr>
          <a:xfrm>
            <a:off x="253251" y="4253369"/>
            <a:ext cx="2569029" cy="20465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DATASET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2D7926C-B79A-4237-BD97-22661D8F0555}"/>
              </a:ext>
            </a:extLst>
          </p:cNvPr>
          <p:cNvSpPr/>
          <p:nvPr/>
        </p:nvSpPr>
        <p:spPr>
          <a:xfrm>
            <a:off x="4034223" y="2111590"/>
            <a:ext cx="2569029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ALGORITMO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52D5187-39F3-43CE-89E2-C60B5552CE6C}"/>
              </a:ext>
            </a:extLst>
          </p:cNvPr>
          <p:cNvSpPr/>
          <p:nvPr/>
        </p:nvSpPr>
        <p:spPr>
          <a:xfrm>
            <a:off x="7939314" y="2119086"/>
            <a:ext cx="2569029" cy="20465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MODELO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D60BDEB-7082-42CE-A7FA-7EDE157A3841}"/>
              </a:ext>
            </a:extLst>
          </p:cNvPr>
          <p:cNvSpPr txBox="1"/>
          <p:nvPr/>
        </p:nvSpPr>
        <p:spPr>
          <a:xfrm>
            <a:off x="10611439" y="2119086"/>
            <a:ext cx="15805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Explicabilidade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/>
              <a:t>Ética</a:t>
            </a:r>
          </a:p>
          <a:p>
            <a:r>
              <a:rPr lang="pt-BR" dirty="0"/>
              <a:t>Legislação</a:t>
            </a:r>
          </a:p>
          <a:p>
            <a:r>
              <a:rPr lang="pt-BR" dirty="0"/>
              <a:t>Viés</a:t>
            </a:r>
          </a:p>
          <a:p>
            <a:r>
              <a:rPr lang="pt-BR" dirty="0"/>
              <a:t>Variância</a:t>
            </a:r>
          </a:p>
          <a:p>
            <a:r>
              <a:rPr lang="pt-BR" dirty="0"/>
              <a:t>Métricas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DA92373-DEF3-41E2-B018-DC69346CA72E}"/>
              </a:ext>
            </a:extLst>
          </p:cNvPr>
          <p:cNvSpPr/>
          <p:nvPr/>
        </p:nvSpPr>
        <p:spPr>
          <a:xfrm rot="19543342">
            <a:off x="2895668" y="4426723"/>
            <a:ext cx="1108846" cy="5887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DBA49F5F-0C09-4541-8008-683B936C91C5}"/>
              </a:ext>
            </a:extLst>
          </p:cNvPr>
          <p:cNvSpPr/>
          <p:nvPr/>
        </p:nvSpPr>
        <p:spPr>
          <a:xfrm>
            <a:off x="6778920" y="2840220"/>
            <a:ext cx="1108846" cy="5887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C3B36FC-36BD-4103-8AC2-8EA2DF310E53}"/>
              </a:ext>
            </a:extLst>
          </p:cNvPr>
          <p:cNvSpPr txBox="1"/>
          <p:nvPr/>
        </p:nvSpPr>
        <p:spPr>
          <a:xfrm>
            <a:off x="3947120" y="773993"/>
            <a:ext cx="6406818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2800" dirty="0"/>
              <a:t>Ajudar o profissional na escolha do melhor</a:t>
            </a:r>
          </a:p>
          <a:p>
            <a:r>
              <a:rPr lang="pt-BR" sz="2800" dirty="0"/>
              <a:t>tratamento para uma determinada ferida?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B2511E4-0E14-402D-AF60-D123B7F3B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896" y="4653267"/>
            <a:ext cx="2657475" cy="6096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FB43E50-477C-444C-B2E5-126177C4CF9B}"/>
              </a:ext>
            </a:extLst>
          </p:cNvPr>
          <p:cNvSpPr txBox="1"/>
          <p:nvPr/>
        </p:nvSpPr>
        <p:spPr>
          <a:xfrm>
            <a:off x="3694182" y="5366144"/>
            <a:ext cx="3849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Yi – variável explicada (dependente)</a:t>
            </a:r>
          </a:p>
          <a:p>
            <a:r>
              <a:rPr lang="pt-BR" dirty="0"/>
              <a:t>Xi – variável explicativa (independente)</a:t>
            </a:r>
          </a:p>
          <a:p>
            <a:r>
              <a:rPr lang="pt-BR" dirty="0"/>
              <a:t>Interceptação </a:t>
            </a:r>
          </a:p>
          <a:p>
            <a:r>
              <a:rPr lang="pt-BR" dirty="0"/>
              <a:t>Inclinação 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B76ADB6-7FFE-47D5-B0B3-C8A1E17F3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643" y="5628383"/>
            <a:ext cx="352425" cy="3048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357B614-1798-455A-B615-F125027E9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654" y="5871966"/>
            <a:ext cx="209550" cy="35242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4CC604D-EABF-4BAC-9FA5-CDCBAA091CFC}"/>
              </a:ext>
            </a:extLst>
          </p:cNvPr>
          <p:cNvSpPr txBox="1"/>
          <p:nvPr/>
        </p:nvSpPr>
        <p:spPr>
          <a:xfrm>
            <a:off x="3867697" y="78371"/>
            <a:ext cx="3611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</a:rPr>
              <a:t>Qual o Problema?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28EBF0-A13E-4DFF-B1FC-CF8F08B01895}"/>
              </a:ext>
            </a:extLst>
          </p:cNvPr>
          <p:cNvSpPr txBox="1"/>
          <p:nvPr/>
        </p:nvSpPr>
        <p:spPr>
          <a:xfrm>
            <a:off x="4293801" y="3381422"/>
            <a:ext cx="2370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REGRESSÃO LOGÍSTICA</a:t>
            </a:r>
          </a:p>
          <a:p>
            <a:r>
              <a:rPr lang="pt-BR" b="1" dirty="0"/>
              <a:t>Ou RANDOM FOREST </a:t>
            </a:r>
          </a:p>
          <a:p>
            <a:r>
              <a:rPr lang="pt-BR" b="1" dirty="0"/>
              <a:t>ou k-NN ou SVM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724CA97-C58E-4875-8247-004E99FEB64A}"/>
              </a:ext>
            </a:extLst>
          </p:cNvPr>
          <p:cNvSpPr/>
          <p:nvPr/>
        </p:nvSpPr>
        <p:spPr>
          <a:xfrm>
            <a:off x="208007" y="874884"/>
            <a:ext cx="2569029" cy="20465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Capturar dados da ferida (Visão Computacional)</a:t>
            </a:r>
          </a:p>
          <a:p>
            <a:pPr algn="ctr"/>
            <a:endParaRPr lang="pt-BR" dirty="0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495E4656-CC25-4F92-877B-7B0604F344CF}"/>
              </a:ext>
            </a:extLst>
          </p:cNvPr>
          <p:cNvSpPr/>
          <p:nvPr/>
        </p:nvSpPr>
        <p:spPr>
          <a:xfrm rot="5400000">
            <a:off x="938099" y="3255806"/>
            <a:ext cx="1108846" cy="5887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103798D-C358-47E4-8C60-C64EB0F3D415}"/>
              </a:ext>
            </a:extLst>
          </p:cNvPr>
          <p:cNvSpPr txBox="1"/>
          <p:nvPr/>
        </p:nvSpPr>
        <p:spPr>
          <a:xfrm>
            <a:off x="169646" y="0"/>
            <a:ext cx="3083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Carregar a foto com um rótulo.</a:t>
            </a:r>
          </a:p>
          <a:p>
            <a:r>
              <a:rPr lang="pt-BR" dirty="0"/>
              <a:t>Foto x, rótulo Y</a:t>
            </a:r>
          </a:p>
          <a:p>
            <a:endParaRPr lang="pt-BR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56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78266-0F07-40F0-B686-341B849C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B1C2DF-163F-4EEA-BE3D-4F553A7C0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O Problema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 </a:t>
            </a:r>
            <a:r>
              <a:rPr lang="pt-BR" dirty="0" err="1"/>
              <a:t>DataSet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 Algoritmo</a:t>
            </a:r>
          </a:p>
          <a:p>
            <a:pPr marL="514350" indent="-514350">
              <a:buFont typeface="+mj-lt"/>
              <a:buAutoNum type="arabicPeriod"/>
            </a:pPr>
            <a:r>
              <a:rPr lang="pt-BR" strike="sngStrike" dirty="0"/>
              <a:t>O Modelo</a:t>
            </a:r>
          </a:p>
        </p:txBody>
      </p:sp>
    </p:spTree>
    <p:extLst>
      <p:ext uri="{BB962C8B-B14F-4D97-AF65-F5344CB8AC3E}">
        <p14:creationId xmlns:p14="http://schemas.microsoft.com/office/powerpoint/2010/main" val="411152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202566F-AC0B-47C5-B89A-B63FB4718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257864"/>
              </p:ext>
            </p:extLst>
          </p:nvPr>
        </p:nvGraphicFramePr>
        <p:xfrm>
          <a:off x="838200" y="896711"/>
          <a:ext cx="10515600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9512833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84449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3200" dirty="0"/>
                        <a:t>Algoritmo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200" dirty="0"/>
                        <a:t>Característica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401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REGRESSÃO LOGÍSTICA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38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RANDOM FOREST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 k-NN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6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SVM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666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19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ço Reservado para Conteúdo 3">
            <a:extLst>
              <a:ext uri="{FF2B5EF4-FFF2-40B4-BE49-F238E27FC236}">
                <a16:creationId xmlns:a16="http://schemas.microsoft.com/office/drawing/2014/main" id="{53C98907-2837-4D8F-B72A-B963DA0172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9069806"/>
              </p:ext>
            </p:extLst>
          </p:nvPr>
        </p:nvGraphicFramePr>
        <p:xfrm>
          <a:off x="1005114" y="730794"/>
          <a:ext cx="10515600" cy="3317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9512833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84449174"/>
                    </a:ext>
                  </a:extLst>
                </a:gridCol>
              </a:tblGrid>
              <a:tr h="1565093">
                <a:tc>
                  <a:txBody>
                    <a:bodyPr/>
                    <a:lstStyle/>
                    <a:p>
                      <a:r>
                        <a:rPr lang="pt-BR" sz="3200" dirty="0" err="1"/>
                        <a:t>DataSet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200" dirty="0"/>
                        <a:t>Característica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401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err="1"/>
                        <a:t>Breast</a:t>
                      </a:r>
                      <a:r>
                        <a:rPr lang="pt-BR" b="1" dirty="0"/>
                        <a:t> </a:t>
                      </a:r>
                      <a:r>
                        <a:rPr lang="pt-BR" b="1" dirty="0" err="1"/>
                        <a:t>Cancer</a:t>
                      </a:r>
                      <a:r>
                        <a:rPr lang="pt-BR" b="1" dirty="0"/>
                        <a:t> Wisconsin </a:t>
                      </a:r>
                      <a:r>
                        <a:rPr lang="pt-BR" b="1" dirty="0" err="1"/>
                        <a:t>DataSet</a:t>
                      </a:r>
                      <a:endParaRPr lang="pt-BR" b="1" dirty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 características de células cancerosas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38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Pontuação de Risco (grau de gravidade)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Pontuação contínua que reflete o risco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6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666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12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223</Words>
  <Application>Microsoft Office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Sumário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ead</dc:creator>
  <cp:lastModifiedBy>ead</cp:lastModifiedBy>
  <cp:revision>9</cp:revision>
  <dcterms:created xsi:type="dcterms:W3CDTF">2024-10-17T13:11:54Z</dcterms:created>
  <dcterms:modified xsi:type="dcterms:W3CDTF">2024-10-17T21:15:09Z</dcterms:modified>
</cp:coreProperties>
</file>