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E589-CC76-4F9D-8222-9EE20CF1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1DCA8-9C46-45C5-BA06-56F881A1B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248BD-052B-4FD1-842C-E352517E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25255-2EA2-4DB1-9F13-9A8083AD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7C11F-2FD4-4842-A52C-1F27659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763-BC90-4AF4-AF81-DB8B884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E26CE3-BF40-475D-8D45-BE28E671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B0DC8-5979-4F09-8BE5-250471A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D53ED-AD95-4771-9248-5620EA2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ABC04-34B4-4560-9878-EBBCE1D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5C4219-294E-4990-A45A-0735F2F5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00946-029F-4CEA-AC4E-8EB3FC75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E7D37-C126-4D6B-BEA0-276B664D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F70FA-17C0-4197-AA92-B8BFE7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1EC59-FC8C-4BE9-8BD0-8FAAFA5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5774-00EA-472C-BE13-93BEC9D8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4A612-4AE6-4D9F-A972-7924EE2B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BCC27-0FAC-4567-B019-9C5E9DDA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9905A-4290-4EC2-A0F8-01AD6998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EC250-60DB-4112-978A-FBED127F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1A33E-CF26-46EB-8FB5-C6EBE0BC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CAEE6-3FE5-4F48-8459-84EE1656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B1626-6707-45CE-B671-2948E833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D5541-8628-494D-957A-132D1C4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ACF31-E14B-414B-BA74-7B7DF24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8FE3-7D46-40C2-A6A0-A19C1E61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1F077-3C4E-4051-8311-F4C8A107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4FE62-7DD7-4CEC-9AE5-AB4045B0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AE2BC-4F4C-4DA8-8DCC-E63047BE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4C39C-C573-40E4-9D2E-9BDAA9B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4C885-635A-4ADA-97EE-37BE3029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608D0-0741-4D27-B41B-821B949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ADE960-AED9-45E4-9B23-47E7AF5C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F73E6-38E3-4926-BDD1-FCC6B7DB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0134FC-8F0F-4754-8A91-94C8B4D2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58C5A4-B2CD-4F94-98C3-605078122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DE5063-7176-492B-98D6-6286DF9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61F825-9C78-4586-998D-6C0E810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602190-0ED7-4542-AA2D-888C5E9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C046-87F6-4509-9211-81D42758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A0A937-9AA7-4FC7-B900-C400E44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508EF0-A0AA-4CED-BF9A-80B6D96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21CEC3-1F70-4470-9E9E-D835E7AE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2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029680-C1EE-4ADC-AC5F-C6F0641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93514-E0BD-42F4-B94A-2292942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C1FB9-5C19-43E3-8403-5D5238E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8D4A-4ABB-44ED-8F3C-47189384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AC3AB-A82E-4CCB-8F8B-2721A254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C5744-D8A1-4958-85DA-C60E2662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52833-6228-4E91-BD60-42EDDF61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81F26-442F-4639-8E47-6C08D7B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5CE89C-2BD2-41F1-9C57-8DDDDFE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2C9B-407F-451D-9938-591B14AA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A7C196-C379-4E73-AA0F-4958E1135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92B4A-B47B-4D34-9320-26A2F401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F843A-3F06-4C72-926A-651A6C74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A8E13-0638-49AE-A3B9-7058FFA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12C41-409E-4F53-BCAA-881A2021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3F3DC8-90FC-413C-97A9-EB951F9A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7DEF0-9E8E-4A77-B686-9F285353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6E1BD-BBDF-4C66-BF79-97ED1CE5A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B83BC-EDB0-4D7F-BA77-EAC44D58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8C6A-8D58-4416-A473-3EAE4E53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2DBA8F-04F8-4B8A-8D28-A93D2E42C563}"/>
              </a:ext>
            </a:extLst>
          </p:cNvPr>
          <p:cNvSpPr/>
          <p:nvPr/>
        </p:nvSpPr>
        <p:spPr>
          <a:xfrm>
            <a:off x="527901" y="593889"/>
            <a:ext cx="1989056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!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69F7DD-53DA-42BB-AB60-CCB2049F2238}"/>
              </a:ext>
            </a:extLst>
          </p:cNvPr>
          <p:cNvSpPr/>
          <p:nvPr/>
        </p:nvSpPr>
        <p:spPr>
          <a:xfrm>
            <a:off x="3321377" y="593889"/>
            <a:ext cx="1989056" cy="952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read_csv</a:t>
            </a:r>
            <a:r>
              <a:rPr lang="pt-BR" dirty="0"/>
              <a:t>( 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8D6CE5-8DB6-46C5-AE89-D8E08B0B48AE}"/>
              </a:ext>
            </a:extLst>
          </p:cNvPr>
          <p:cNvSpPr/>
          <p:nvPr/>
        </p:nvSpPr>
        <p:spPr>
          <a:xfrm>
            <a:off x="6299002" y="593889"/>
            <a:ext cx="1989056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8B5E61-EDDA-4D9A-8409-DEBFAF90BA0F}"/>
              </a:ext>
            </a:extLst>
          </p:cNvPr>
          <p:cNvSpPr/>
          <p:nvPr/>
        </p:nvSpPr>
        <p:spPr>
          <a:xfrm>
            <a:off x="9034020" y="593888"/>
            <a:ext cx="1989056" cy="952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Info( ) entre outros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EE402E-BFEC-4943-915C-562722AC72B1}"/>
              </a:ext>
            </a:extLst>
          </p:cNvPr>
          <p:cNvCxnSpPr/>
          <p:nvPr/>
        </p:nvCxnSpPr>
        <p:spPr>
          <a:xfrm>
            <a:off x="2639505" y="9898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BF65CA6-7ED6-4065-B0C2-48B81ACB1DEA}"/>
              </a:ext>
            </a:extLst>
          </p:cNvPr>
          <p:cNvCxnSpPr/>
          <p:nvPr/>
        </p:nvCxnSpPr>
        <p:spPr>
          <a:xfrm>
            <a:off x="5527901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F7FD4-5AAD-48CE-A26A-4DDC98A4FE9B}"/>
              </a:ext>
            </a:extLst>
          </p:cNvPr>
          <p:cNvCxnSpPr/>
          <p:nvPr/>
        </p:nvCxnSpPr>
        <p:spPr>
          <a:xfrm>
            <a:off x="8376367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21B7C2-0C7C-4F72-8C74-E8D82990A1C9}"/>
              </a:ext>
            </a:extLst>
          </p:cNvPr>
          <p:cNvSpPr/>
          <p:nvPr/>
        </p:nvSpPr>
        <p:spPr>
          <a:xfrm>
            <a:off x="527901" y="2575088"/>
            <a:ext cx="2507530" cy="952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Treino, </a:t>
            </a:r>
            <a:r>
              <a:rPr lang="pt-BR" dirty="0" err="1"/>
              <a:t>Classe_Treino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4EB375-8856-43A6-B0C7-9EEC731F2932}"/>
              </a:ext>
            </a:extLst>
          </p:cNvPr>
          <p:cNvSpPr/>
          <p:nvPr/>
        </p:nvSpPr>
        <p:spPr>
          <a:xfrm>
            <a:off x="3976540" y="2641076"/>
            <a:ext cx="2507529" cy="952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Teste, </a:t>
            </a:r>
            <a:r>
              <a:rPr lang="pt-BR" dirty="0" err="1"/>
              <a:t>Classe_Teste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EF047-9AAE-488E-8A4F-6D7CDFB2B035}"/>
              </a:ext>
            </a:extLst>
          </p:cNvPr>
          <p:cNvCxnSpPr/>
          <p:nvPr/>
        </p:nvCxnSpPr>
        <p:spPr>
          <a:xfrm>
            <a:off x="3321377" y="3085705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C1080AD-8EC7-4183-BF30-27A2076BD127}"/>
              </a:ext>
            </a:extLst>
          </p:cNvPr>
          <p:cNvSpPr/>
          <p:nvPr/>
        </p:nvSpPr>
        <p:spPr>
          <a:xfrm>
            <a:off x="7372411" y="2637932"/>
            <a:ext cx="2507529" cy="952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Skickit-Learn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4855949-0E48-4561-ADEB-76C34345DE3A}"/>
              </a:ext>
            </a:extLst>
          </p:cNvPr>
          <p:cNvCxnSpPr/>
          <p:nvPr/>
        </p:nvCxnSpPr>
        <p:spPr>
          <a:xfrm>
            <a:off x="6631757" y="309984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A195CE-3043-493B-9CC2-9CE55176CA68}"/>
              </a:ext>
            </a:extLst>
          </p:cNvPr>
          <p:cNvSpPr/>
          <p:nvPr/>
        </p:nvSpPr>
        <p:spPr>
          <a:xfrm>
            <a:off x="632248" y="4160361"/>
            <a:ext cx="2507529" cy="952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train_split_test</a:t>
            </a:r>
            <a:r>
              <a:rPr lang="pt-BR" dirty="0"/>
              <a:t>()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CDD7EC-FAA6-4A44-B5D9-1C6F8D738E3C}"/>
              </a:ext>
            </a:extLst>
          </p:cNvPr>
          <p:cNvCxnSpPr/>
          <p:nvPr/>
        </p:nvCxnSpPr>
        <p:spPr>
          <a:xfrm>
            <a:off x="3390507" y="46364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C34C45-8A12-42AD-B895-359692D065F3}"/>
              </a:ext>
            </a:extLst>
          </p:cNvPr>
          <p:cNvSpPr/>
          <p:nvPr/>
        </p:nvSpPr>
        <p:spPr>
          <a:xfrm>
            <a:off x="4056668" y="4160360"/>
            <a:ext cx="2507529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290373-DF9E-456B-B421-01D55F33A342}"/>
              </a:ext>
            </a:extLst>
          </p:cNvPr>
          <p:cNvSpPr/>
          <p:nvPr/>
        </p:nvSpPr>
        <p:spPr>
          <a:xfrm>
            <a:off x="7699858" y="4160360"/>
            <a:ext cx="2507529" cy="9521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acurácia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56A1702-F262-4484-9564-E6B2A85578A4}"/>
              </a:ext>
            </a:extLst>
          </p:cNvPr>
          <p:cNvCxnSpPr/>
          <p:nvPr/>
        </p:nvCxnSpPr>
        <p:spPr>
          <a:xfrm>
            <a:off x="6891644" y="463641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0B486F-04D4-4C46-A8A9-C2D341C58FE7}"/>
              </a:ext>
            </a:extLst>
          </p:cNvPr>
          <p:cNvSpPr/>
          <p:nvPr/>
        </p:nvSpPr>
        <p:spPr>
          <a:xfrm>
            <a:off x="3791473" y="5528817"/>
            <a:ext cx="2507529" cy="952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o Modelo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39AB-2D68-4468-9325-7E3B65CD84B1}"/>
              </a:ext>
            </a:extLst>
          </p:cNvPr>
          <p:cNvSpPr txBox="1"/>
          <p:nvPr/>
        </p:nvSpPr>
        <p:spPr>
          <a:xfrm>
            <a:off x="6564197" y="5652929"/>
            <a:ext cx="4739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estratificação, treinamento e teste</a:t>
            </a:r>
          </a:p>
          <a:p>
            <a:r>
              <a:rPr lang="pt-BR" dirty="0"/>
              <a:t>O resultado muda a cada execução.</a:t>
            </a:r>
          </a:p>
          <a:p>
            <a:r>
              <a:rPr lang="pt-BR" dirty="0"/>
              <a:t>Otimizar o modelo ( SEED – Semente) lab_ml_03</a:t>
            </a:r>
          </a:p>
        </p:txBody>
      </p:sp>
    </p:spTree>
    <p:extLst>
      <p:ext uri="{BB962C8B-B14F-4D97-AF65-F5344CB8AC3E}">
        <p14:creationId xmlns:p14="http://schemas.microsoft.com/office/powerpoint/2010/main" val="339006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18629E-6477-426D-BB31-E475EC6287B7}"/>
              </a:ext>
            </a:extLst>
          </p:cNvPr>
          <p:cNvSpPr txBox="1"/>
          <p:nvPr/>
        </p:nvSpPr>
        <p:spPr>
          <a:xfrm>
            <a:off x="350484" y="147075"/>
            <a:ext cx="4883068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 75%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F83DF-071D-4E28-9909-785FDF2A76A3}"/>
              </a:ext>
            </a:extLst>
          </p:cNvPr>
          <p:cNvSpPr txBox="1"/>
          <p:nvPr/>
        </p:nvSpPr>
        <p:spPr>
          <a:xfrm>
            <a:off x="5930000" y="147074"/>
            <a:ext cx="5434529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25%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EFF408-642A-4E84-9016-49CBB5395DF1}"/>
              </a:ext>
            </a:extLst>
          </p:cNvPr>
          <p:cNvSpPr/>
          <p:nvPr/>
        </p:nvSpPr>
        <p:spPr>
          <a:xfrm>
            <a:off x="350484" y="1823228"/>
            <a:ext cx="13341246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treino_x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pt-BR" sz="5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treino_y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pt-BR" sz="5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teste_x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,t</a:t>
            </a:r>
            <a:r>
              <a:rPr lang="pt-BR" sz="5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este_y</a:t>
            </a:r>
            <a:endParaRPr lang="pt-BR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pt-BR" sz="80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train_test_split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x,y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5D5DE7-FD5C-409B-B224-26E34A66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12" y="4778303"/>
            <a:ext cx="5534025" cy="42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19EDCF-A1A2-411D-959E-99E3ED22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79" y="4798634"/>
            <a:ext cx="314325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34D54614-10DD-4893-8519-004DA3E08027}"/>
              </a:ext>
            </a:extLst>
          </p:cNvPr>
          <p:cNvSpPr/>
          <p:nvPr/>
        </p:nvSpPr>
        <p:spPr>
          <a:xfrm rot="19696069">
            <a:off x="6087059" y="3962225"/>
            <a:ext cx="1347130" cy="5210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B0EEB20E-D0B3-478C-B73A-1CA4CA46D0BB}"/>
              </a:ext>
            </a:extLst>
          </p:cNvPr>
          <p:cNvSpPr/>
          <p:nvPr/>
        </p:nvSpPr>
        <p:spPr>
          <a:xfrm rot="13613775">
            <a:off x="7700897" y="3964373"/>
            <a:ext cx="1122265" cy="5210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5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18B9A-A134-4623-8A37-5B45037D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sz="6600" b="1" dirty="0"/>
            </a:br>
            <a:r>
              <a:rPr lang="pt-BR" sz="6600" b="1" dirty="0"/>
              <a:t>Rótulo = Classe = y</a:t>
            </a:r>
            <a:br>
              <a:rPr lang="pt-BR" sz="6600" b="1" dirty="0"/>
            </a:br>
            <a:br>
              <a:rPr lang="pt-BR" sz="6600" b="1" dirty="0"/>
            </a:br>
            <a:r>
              <a:rPr lang="pt-BR" sz="6600" b="1" dirty="0">
                <a:solidFill>
                  <a:schemeClr val="accent2">
                    <a:lumMod val="50000"/>
                  </a:schemeClr>
                </a:solidFill>
              </a:rPr>
              <a:t>Classificar: </a:t>
            </a:r>
            <a:br>
              <a:rPr lang="pt-BR" sz="6600" b="1" dirty="0"/>
            </a:br>
            <a:r>
              <a:rPr lang="pt-BR" sz="6600" b="1" dirty="0"/>
              <a:t>Comprou = 1</a:t>
            </a:r>
            <a:br>
              <a:rPr lang="pt-BR" sz="6600" b="1" dirty="0"/>
            </a:br>
            <a:r>
              <a:rPr lang="pt-BR" sz="6600" b="1" dirty="0"/>
              <a:t>Não comprou = 0</a:t>
            </a:r>
          </a:p>
        </p:txBody>
      </p:sp>
    </p:spTree>
    <p:extLst>
      <p:ext uri="{BB962C8B-B14F-4D97-AF65-F5344CB8AC3E}">
        <p14:creationId xmlns:p14="http://schemas.microsoft.com/office/powerpoint/2010/main" val="14373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04933-EA60-4ECF-A776-EC768FAA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17391-A5A0-4B3B-BB77-45A294A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Escolher o Algoritmo:</a:t>
            </a:r>
          </a:p>
          <a:p>
            <a:pPr lvl="1"/>
            <a:r>
              <a:rPr lang="pt-BR" sz="4800" b="1" dirty="0" err="1"/>
              <a:t>LinearSVC</a:t>
            </a:r>
            <a:r>
              <a:rPr lang="pt-BR" sz="4800" b="1" dirty="0"/>
              <a:t>?</a:t>
            </a:r>
          </a:p>
          <a:p>
            <a:pPr lvl="1"/>
            <a:r>
              <a:rPr lang="pt-BR" dirty="0" err="1"/>
              <a:t>RandomForest</a:t>
            </a:r>
            <a:r>
              <a:rPr lang="pt-BR" dirty="0"/>
              <a:t> ?</a:t>
            </a:r>
          </a:p>
          <a:p>
            <a:pPr lvl="1"/>
            <a:r>
              <a:rPr lang="pt-BR" dirty="0"/>
              <a:t>Regressão </a:t>
            </a:r>
            <a:r>
              <a:rPr lang="pt-BR" dirty="0" err="1"/>
              <a:t>Logistíca</a:t>
            </a:r>
            <a:r>
              <a:rPr lang="pt-BR" dirty="0"/>
              <a:t>?</a:t>
            </a:r>
          </a:p>
          <a:p>
            <a:r>
              <a:rPr lang="pt-BR" sz="3600" b="1" dirty="0"/>
              <a:t>Treinar (Fit )</a:t>
            </a:r>
          </a:p>
          <a:p>
            <a:r>
              <a:rPr lang="pt-BR" dirty="0"/>
              <a:t>Previsão</a:t>
            </a:r>
          </a:p>
          <a:p>
            <a:r>
              <a:rPr lang="pt-BR" dirty="0"/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curácia 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Gabarito: 91 a 95.23 %</a:t>
            </a:r>
          </a:p>
          <a:p>
            <a:r>
              <a:rPr lang="pt-BR" dirty="0"/>
              <a:t>Reavaliar</a:t>
            </a:r>
          </a:p>
        </p:txBody>
      </p:sp>
    </p:spTree>
    <p:extLst>
      <p:ext uri="{BB962C8B-B14F-4D97-AF65-F5344CB8AC3E}">
        <p14:creationId xmlns:p14="http://schemas.microsoft.com/office/powerpoint/2010/main" val="356320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A97651-B343-41D0-9DD4-71EF972B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1" y="1828800"/>
            <a:ext cx="9310443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D125B3-3782-4962-95F6-A0443396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66" y="2104571"/>
            <a:ext cx="9126571" cy="19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0E595D-7547-4DA7-908A-8C44F3AE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00" y="2104570"/>
            <a:ext cx="11464457" cy="2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D979FD-0DCE-4B0B-B9B2-8B24AC53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1422400"/>
            <a:ext cx="95097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BF35479-C204-4C35-84B1-B8BF768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6" y="1948543"/>
            <a:ext cx="11656087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B2C98-A45B-4B4A-9724-5B69A09F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7" y="435429"/>
            <a:ext cx="11708493" cy="285273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X = </a:t>
            </a: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[['inicial', 'palestras', '</a:t>
            </a: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patrocinio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’,’contato’]] 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pt-BR" sz="4400" b="1" dirty="0">
                <a:solidFill>
                  <a:srgbClr val="FF0000"/>
                </a:solidFill>
              </a:rPr>
              <a:t>dados</a:t>
            </a:r>
            <a:b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y = </a:t>
            </a: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['comprou’] 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pt-BR" sz="4400" b="1" dirty="0">
                <a:solidFill>
                  <a:srgbClr val="FF0000"/>
                </a:solidFill>
              </a:rPr>
              <a:t>rótulos</a:t>
            </a:r>
            <a:br>
              <a:rPr lang="pt-BR" b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385E5A-59CA-4E0C-BFC7-FA589B83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" y="2517548"/>
            <a:ext cx="11541029" cy="3905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8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0C175D-87B2-46A6-9D10-265A1AFE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1305727"/>
            <a:ext cx="5863771" cy="47843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09CDF46-9C36-47D8-B566-6316D9C27C3E}"/>
              </a:ext>
            </a:extLst>
          </p:cNvPr>
          <p:cNvSpPr txBox="1"/>
          <p:nvPr/>
        </p:nvSpPr>
        <p:spPr>
          <a:xfrm>
            <a:off x="4566180" y="-15868"/>
            <a:ext cx="261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err="1"/>
              <a:t>head</a:t>
            </a:r>
            <a:r>
              <a:rPr lang="pt-BR" sz="7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36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C19C1B-D1B2-44DA-AD61-CF3FFA52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6" y="2238147"/>
            <a:ext cx="6225443" cy="40465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3472CB-FF42-423C-A993-9702141EC63A}"/>
              </a:ext>
            </a:extLst>
          </p:cNvPr>
          <p:cNvSpPr txBox="1"/>
          <p:nvPr/>
        </p:nvSpPr>
        <p:spPr>
          <a:xfrm>
            <a:off x="6429828" y="1648985"/>
            <a:ext cx="1674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FF0000"/>
                </a:solidFill>
              </a:rPr>
              <a:t>Comprou?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375BD6-E6A9-4CC2-8414-3B8E73471B4B}"/>
              </a:ext>
            </a:extLst>
          </p:cNvPr>
          <p:cNvSpPr txBox="1"/>
          <p:nvPr/>
        </p:nvSpPr>
        <p:spPr>
          <a:xfrm>
            <a:off x="2718706" y="350822"/>
            <a:ext cx="6200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Padrões : a cara que tá </a:t>
            </a:r>
          </a:p>
          <a:p>
            <a:r>
              <a:rPr lang="pt-BR" sz="3600" dirty="0"/>
              <a:t>Clicando em duas tá comprando</a:t>
            </a:r>
          </a:p>
        </p:txBody>
      </p:sp>
    </p:spTree>
    <p:extLst>
      <p:ext uri="{BB962C8B-B14F-4D97-AF65-F5344CB8AC3E}">
        <p14:creationId xmlns:p14="http://schemas.microsoft.com/office/powerpoint/2010/main" val="13438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B37AD49E-F215-4C32-B4BA-C325B2AC9ECD}"/>
              </a:ext>
            </a:extLst>
          </p:cNvPr>
          <p:cNvSpPr/>
          <p:nvPr/>
        </p:nvSpPr>
        <p:spPr>
          <a:xfrm rot="20629676">
            <a:off x="3199962" y="2346881"/>
            <a:ext cx="2290987" cy="551543"/>
          </a:xfrm>
          <a:prstGeom prst="stripedRightArrow">
            <a:avLst>
              <a:gd name="adj1" fmla="val 3001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9300C04A-62CB-483D-8AE2-3760D8731FCB}"/>
              </a:ext>
            </a:extLst>
          </p:cNvPr>
          <p:cNvSpPr/>
          <p:nvPr/>
        </p:nvSpPr>
        <p:spPr>
          <a:xfrm rot="842148">
            <a:off x="3209108" y="3823141"/>
            <a:ext cx="2499027" cy="488535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62974D-A17B-4F89-8A90-B3859A126B0A}"/>
              </a:ext>
            </a:extLst>
          </p:cNvPr>
          <p:cNvSpPr/>
          <p:nvPr/>
        </p:nvSpPr>
        <p:spPr>
          <a:xfrm>
            <a:off x="5660572" y="1615106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466E8C-23E4-41B9-8F04-701B00C63886}"/>
              </a:ext>
            </a:extLst>
          </p:cNvPr>
          <p:cNvSpPr/>
          <p:nvPr/>
        </p:nvSpPr>
        <p:spPr>
          <a:xfrm>
            <a:off x="5660572" y="411079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6F5618-9BE1-49E0-8D8F-4F94EDDF45F4}"/>
              </a:ext>
            </a:extLst>
          </p:cNvPr>
          <p:cNvSpPr txBox="1"/>
          <p:nvPr/>
        </p:nvSpPr>
        <p:spPr>
          <a:xfrm>
            <a:off x="5446094" y="227413"/>
            <a:ext cx="592187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Machine</a:t>
            </a:r>
            <a:r>
              <a:rPr lang="pt-BR" dirty="0"/>
              <a:t> Learning (Aprendizado de Máquina) Supervisionado</a:t>
            </a:r>
          </a:p>
          <a:p>
            <a:r>
              <a:rPr lang="pt-BR" dirty="0"/>
              <a:t>X – dados</a:t>
            </a:r>
          </a:p>
          <a:p>
            <a:r>
              <a:rPr lang="pt-BR" dirty="0"/>
              <a:t>Y – rótulos (</a:t>
            </a:r>
            <a:r>
              <a:rPr lang="pt-BR" dirty="0" err="1"/>
              <a:t>labels</a:t>
            </a:r>
            <a:r>
              <a:rPr lang="pt-BR" dirty="0"/>
              <a:t>) – classes  (</a:t>
            </a:r>
            <a:r>
              <a:rPr lang="pt-BR" b="1" dirty="0">
                <a:solidFill>
                  <a:srgbClr val="FF0000"/>
                </a:solidFill>
              </a:rPr>
              <a:t>1,0</a:t>
            </a:r>
            <a:r>
              <a:rPr lang="pt-BR" dirty="0"/>
              <a:t>)</a:t>
            </a:r>
          </a:p>
          <a:p>
            <a:r>
              <a:rPr lang="pt-BR" dirty="0"/>
              <a:t>Classe Comprou –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</a:p>
          <a:p>
            <a:r>
              <a:rPr lang="pt-BR" dirty="0"/>
              <a:t>Classe Não Comprou - </a:t>
            </a:r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4C5EFF-226F-490A-A95F-389E513C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89" y="2768807"/>
            <a:ext cx="1812664" cy="11236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FEF3F9-3E57-4010-B431-69F60028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94" y="2371638"/>
            <a:ext cx="5534025" cy="428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E17E85-C56B-4A09-96B9-49F6E45A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072" y="5038106"/>
            <a:ext cx="3143250" cy="4095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CFF1DCF-A37A-41E8-9C37-B944857C3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" y="2249714"/>
            <a:ext cx="3266827" cy="270057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32CE23-A92F-42CB-A6F5-1A5E1980DD3E}"/>
              </a:ext>
            </a:extLst>
          </p:cNvPr>
          <p:cNvSpPr txBox="1"/>
          <p:nvPr/>
        </p:nvSpPr>
        <p:spPr>
          <a:xfrm>
            <a:off x="6173854" y="192514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Dados de Treino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1C9DB5-83DA-41FA-9955-E23AE9BF78B4}"/>
              </a:ext>
            </a:extLst>
          </p:cNvPr>
          <p:cNvSpPr txBox="1"/>
          <p:nvPr/>
        </p:nvSpPr>
        <p:spPr>
          <a:xfrm>
            <a:off x="6173854" y="4572460"/>
            <a:ext cx="22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Rótulos de Treino</a:t>
            </a:r>
          </a:p>
        </p:txBody>
      </p:sp>
    </p:spTree>
    <p:extLst>
      <p:ext uri="{BB962C8B-B14F-4D97-AF65-F5344CB8AC3E}">
        <p14:creationId xmlns:p14="http://schemas.microsoft.com/office/powerpoint/2010/main" val="40270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A0C8-4A68-4FE4-A950-8B8D02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35" y="969509"/>
            <a:ext cx="10515600" cy="2852737"/>
          </a:xfrm>
        </p:spPr>
        <p:txBody>
          <a:bodyPr/>
          <a:lstStyle/>
          <a:p>
            <a:r>
              <a:rPr lang="pt-BR" dirty="0"/>
              <a:t>df.info(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43255-6F88-418F-B0AA-9C01CCC7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5" y="3822246"/>
            <a:ext cx="10515600" cy="1500187"/>
          </a:xfrm>
        </p:spPr>
        <p:txBody>
          <a:bodyPr/>
          <a:lstStyle/>
          <a:p>
            <a:r>
              <a:rPr lang="pt-BR" dirty="0"/>
              <a:t>99 linhas e 5 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67D4EC-C5E2-4802-98A2-F6F7BFE0A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35" y="343241"/>
            <a:ext cx="28575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508F0C-D1FF-4542-944C-65E71A30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65" y="264297"/>
            <a:ext cx="2857500" cy="1600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816FB7E-2892-4A34-97D8-308BF8D6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65" y="2172040"/>
            <a:ext cx="2857500" cy="16002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46C857E-65E4-44FE-81C5-0DB3C2470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23" y="2987680"/>
            <a:ext cx="2507633" cy="16691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9FE9C6-1278-43A7-B563-4965FA6D8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39" y="4231600"/>
            <a:ext cx="2507633" cy="166913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37A8570-2258-4063-88A6-CC0ABF9B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57" y="3956196"/>
            <a:ext cx="2507633" cy="16691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EBFEA31-2912-4177-9C66-A0C4233B0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96" y="795678"/>
            <a:ext cx="2857500" cy="16002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C7574F-16A0-465C-999F-BA08CF9F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72" y="2123669"/>
            <a:ext cx="2857500" cy="160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F6D5FBB-6708-48F2-8F68-887819D7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91" y="4017482"/>
            <a:ext cx="2507633" cy="166913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9620C00-DAE7-4920-B3D8-A065F354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32" y="4985997"/>
            <a:ext cx="2507633" cy="1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A0C8-4A68-4FE4-A950-8B8D02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35" y="969509"/>
            <a:ext cx="10515600" cy="2852737"/>
          </a:xfrm>
        </p:spPr>
        <p:txBody>
          <a:bodyPr/>
          <a:lstStyle/>
          <a:p>
            <a:r>
              <a:rPr lang="pt-BR" dirty="0"/>
              <a:t>df.info(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43255-6F88-418F-B0AA-9C01CCC7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5" y="3822246"/>
            <a:ext cx="10515600" cy="1500187"/>
          </a:xfrm>
        </p:spPr>
        <p:txBody>
          <a:bodyPr/>
          <a:lstStyle/>
          <a:p>
            <a:r>
              <a:rPr lang="pt-BR" dirty="0"/>
              <a:t>99 linhas e 5 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67D4EC-C5E2-4802-98A2-F6F7BFE0A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8" y="735467"/>
            <a:ext cx="28575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508F0C-D1FF-4542-944C-65E71A30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35" y="605329"/>
            <a:ext cx="2857500" cy="1600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9FE9C6-1278-43A7-B563-4965FA6D8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65" y="4056288"/>
            <a:ext cx="2507633" cy="166913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37A8570-2258-4063-88A6-CC0ABF9B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51" y="2983341"/>
            <a:ext cx="2507633" cy="166913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C7574F-16A0-465C-999F-BA08CF9F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61" y="2213787"/>
            <a:ext cx="2857500" cy="160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F6D5FBB-6708-48F2-8F68-887819D7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8" y="4019400"/>
            <a:ext cx="2507633" cy="16691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B346E0-F4A9-4D42-BBB8-FCD84A42D6D4}"/>
              </a:ext>
            </a:extLst>
          </p:cNvPr>
          <p:cNvSpPr txBox="1"/>
          <p:nvPr/>
        </p:nvSpPr>
        <p:spPr>
          <a:xfrm>
            <a:off x="4324691" y="2685885"/>
            <a:ext cx="1984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Treinar</a:t>
            </a:r>
          </a:p>
        </p:txBody>
      </p:sp>
    </p:spTree>
    <p:extLst>
      <p:ext uri="{BB962C8B-B14F-4D97-AF65-F5344CB8AC3E}">
        <p14:creationId xmlns:p14="http://schemas.microsoft.com/office/powerpoint/2010/main" val="98886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A0C8-4A68-4FE4-A950-8B8D02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35" y="969509"/>
            <a:ext cx="10515600" cy="2852737"/>
          </a:xfrm>
        </p:spPr>
        <p:txBody>
          <a:bodyPr/>
          <a:lstStyle/>
          <a:p>
            <a:r>
              <a:rPr lang="pt-BR" dirty="0"/>
              <a:t>df.info(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43255-6F88-418F-B0AA-9C01CCC7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5" y="3822246"/>
            <a:ext cx="10515600" cy="1500187"/>
          </a:xfrm>
        </p:spPr>
        <p:txBody>
          <a:bodyPr/>
          <a:lstStyle/>
          <a:p>
            <a:r>
              <a:rPr lang="pt-BR" dirty="0"/>
              <a:t>99 linhas e 5 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67D4EC-C5E2-4802-98A2-F6F7BFE0A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77" y="1993677"/>
            <a:ext cx="28575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508F0C-D1FF-4542-944C-65E71A30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3" y="2053102"/>
            <a:ext cx="2857500" cy="1600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9FE9C6-1278-43A7-B563-4965FA6D8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77" y="3795370"/>
            <a:ext cx="2507633" cy="166913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F6D5FBB-6708-48F2-8F68-887819D7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35" y="3854795"/>
            <a:ext cx="2507633" cy="16691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6E0611-8F71-46B1-9489-C4D23CD1CE80}"/>
              </a:ext>
            </a:extLst>
          </p:cNvPr>
          <p:cNvSpPr txBox="1"/>
          <p:nvPr/>
        </p:nvSpPr>
        <p:spPr>
          <a:xfrm>
            <a:off x="7172157" y="918575"/>
            <a:ext cx="1955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Avaliar</a:t>
            </a:r>
          </a:p>
        </p:txBody>
      </p:sp>
    </p:spTree>
    <p:extLst>
      <p:ext uri="{BB962C8B-B14F-4D97-AF65-F5344CB8AC3E}">
        <p14:creationId xmlns:p14="http://schemas.microsoft.com/office/powerpoint/2010/main" val="30907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18629E-6477-426D-BB31-E475EC6287B7}"/>
              </a:ext>
            </a:extLst>
          </p:cNvPr>
          <p:cNvSpPr txBox="1"/>
          <p:nvPr/>
        </p:nvSpPr>
        <p:spPr>
          <a:xfrm>
            <a:off x="350484" y="147075"/>
            <a:ext cx="4883068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Treino 75%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F83DF-071D-4E28-9909-785FDF2A76A3}"/>
              </a:ext>
            </a:extLst>
          </p:cNvPr>
          <p:cNvSpPr txBox="1"/>
          <p:nvPr/>
        </p:nvSpPr>
        <p:spPr>
          <a:xfrm>
            <a:off x="5930000" y="147074"/>
            <a:ext cx="5434529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25%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EFF408-642A-4E84-9016-49CBB5395DF1}"/>
              </a:ext>
            </a:extLst>
          </p:cNvPr>
          <p:cNvSpPr/>
          <p:nvPr/>
        </p:nvSpPr>
        <p:spPr>
          <a:xfrm>
            <a:off x="350484" y="1823228"/>
            <a:ext cx="13341246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treino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pt-BR" sz="5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classe_treino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pt-BR" sz="5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pt-BR" sz="54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classe_teste</a:t>
            </a:r>
            <a:endParaRPr lang="pt-BR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pt-BR" sz="8000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train_test_split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x,y</a:t>
            </a:r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5D5DE7-FD5C-409B-B224-26E34A66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12" y="4778303"/>
            <a:ext cx="5534025" cy="42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19EDCF-A1A2-411D-959E-99E3ED22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79" y="4798634"/>
            <a:ext cx="314325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34D54614-10DD-4893-8519-004DA3E08027}"/>
              </a:ext>
            </a:extLst>
          </p:cNvPr>
          <p:cNvSpPr/>
          <p:nvPr/>
        </p:nvSpPr>
        <p:spPr>
          <a:xfrm rot="19696069">
            <a:off x="6087059" y="3962225"/>
            <a:ext cx="1347130" cy="5210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B0EEB20E-D0B3-478C-B73A-1CA4CA46D0BB}"/>
              </a:ext>
            </a:extLst>
          </p:cNvPr>
          <p:cNvSpPr/>
          <p:nvPr/>
        </p:nvSpPr>
        <p:spPr>
          <a:xfrm rot="13613775">
            <a:off x="7700897" y="3964373"/>
            <a:ext cx="1122265" cy="5210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090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X = df[['inicial', 'palestras', 'patrocinio’,’contato’]] - dados y = df['comprou’] - rótulos </vt:lpstr>
      <vt:lpstr>Apresentação do PowerPoint</vt:lpstr>
      <vt:lpstr>Apresentação do PowerPoint</vt:lpstr>
      <vt:lpstr>Apresentação do PowerPoint</vt:lpstr>
      <vt:lpstr>df.info( )</vt:lpstr>
      <vt:lpstr>df.info( )</vt:lpstr>
      <vt:lpstr>df.info( )</vt:lpstr>
      <vt:lpstr>Apresentação do PowerPoint</vt:lpstr>
      <vt:lpstr>Apresentação do PowerPoint</vt:lpstr>
      <vt:lpstr> Rótulo = Classe = y  Classificar:  Comprou = 1 Não comprou = 0</vt:lpstr>
      <vt:lpstr>Próximos Passos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12</cp:revision>
  <dcterms:created xsi:type="dcterms:W3CDTF">2024-10-01T14:06:31Z</dcterms:created>
  <dcterms:modified xsi:type="dcterms:W3CDTF">2024-10-01T20:59:00Z</dcterms:modified>
</cp:coreProperties>
</file>