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F32C-ED55-4A28-9CED-2AC1EB67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B09BB-7710-4D73-9076-845990C1B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D07C-79B0-486B-AFFD-1DFE0EAF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E09A-7AD1-4444-B4F3-7B1E3842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F83A7-56A0-4721-9107-7355260D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6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42A77-AAE8-4FB5-BC07-7D91D59D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84D683-DABB-4A73-A2BD-4202885F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D6522-2071-4D0E-A9F9-B6EB5E85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52013-69A0-4355-BAF1-E7135BE7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E7F31-42A1-4C0F-986A-18F596A3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8252E-54F6-4557-A441-6FE7406C5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3341BC-4C8A-4F53-9125-A47269BB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63499-FE1E-4974-B6C1-8555F240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4E180-286F-49B7-AAE9-15FBFF3D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EB0F3-9704-4D3E-AC81-24B76234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353D0-F751-4722-A248-AD33E19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A050E-D8F3-43F6-9D53-BD9553B6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A6AF8-4820-4BC7-940E-351D4302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25089-449D-461E-ADEA-36EFC652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98E26-89EF-4279-BA6B-EDA0D11E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0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0C519-44DA-4BF1-A4A6-68CC61FD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98B3CC-FAD0-4C35-A1DF-0B4793F3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1EB5D5-119F-4866-BB92-E4CC2E59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AC21E-4ABB-405B-8E1F-869109C7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E942F-734F-4017-8204-2CD7CFD8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0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E4AE9-57B5-4DE3-8107-F829AA1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62208-238F-4C85-9E94-83D0F2E8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2014BB-63B5-4D15-80FB-A15B57C8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EBEEE-71CD-4565-AC0E-DD6EB68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A1B5BE-D197-4ED2-BC0A-65F757A4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3436E-E694-4AD4-9CB0-AB7C990F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3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54196-6697-4903-B6CF-60AE1471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7A7A04-8BDD-420D-8B4B-1AE46BCA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CB2B8-454D-4E04-A8FB-2832811BE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205FB4-C0B3-43C3-B82D-F64BEE7AD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2D2633-FCCA-4D97-81B0-F5E02BD3F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1E4E51-97CB-4DA5-9739-BF12EF65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F9117F-B653-4D70-AA41-003682AD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A7D991-7477-4890-BD57-402208E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F700-7EAC-4149-9ACC-1EB45A64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CB48AD-4E36-4608-B650-461CBF05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015AB-B5F2-472A-9953-0F6FEEEF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28A85-295F-4DC7-9B77-25EE1644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33D0D3-E13B-4814-87D6-097F831A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66D0A4-1ED9-46B5-ACD5-1014ED3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5440C7-9150-44FB-A192-16E5A282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2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A66AB-241C-40C2-B3E6-53B7A3E5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D08A6-5C81-44B0-9ECE-6E93E2253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CBEC65-9151-4E0A-B2FD-D42FBB1D8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34278-36DC-41CC-A422-675E6C5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9426A-2D08-4C3D-B04B-3D8A2C56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028A1-6572-42B7-91F4-B76429AA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6E01D-F133-43D6-BE4B-F32279CB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53CDA6-B594-4018-A6FC-72A7E04F5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6ADE05-7CF2-4D26-AB71-E1E21DDD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EA9C4D-69CF-4800-88BF-25C55E9A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1E3F72-AA79-4747-B6F2-73ADF7D9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A1182-D7ED-4A17-9AF1-6076FFFF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9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04B7D-B3F2-428A-9D0C-7D93482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82079-8D3A-44E1-876B-93F16161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1F023-4908-4D91-83AB-61DDB753F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514D-2338-4909-A552-7FD90F33BDEE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5088B-89D2-4DCF-830E-82A80018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5470B-EDA3-4B9D-8412-508AA3097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297B-6029-469F-BAFF-5BCE13A8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1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FE349-9D5F-4E6A-AC78-756BB2560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clone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EC9DC-9D76-41A5-8D72-FC46276DD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2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4E4B47-02FC-483C-86BB-CB98274A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26" y="1821627"/>
            <a:ext cx="9590571" cy="20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6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FA2F80-AD85-4D4D-B0E0-6FD3C33E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" y="1876301"/>
            <a:ext cx="11772168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89662C-D38A-4399-BCB7-B67B9B41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5" y="2316162"/>
            <a:ext cx="11842049" cy="18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5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D21D15-4C87-4524-B85B-CE945329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9" y="1349587"/>
            <a:ext cx="11765101" cy="41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D7341C-9591-4F93-A7A7-5F8ED582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31" y="1246909"/>
            <a:ext cx="9982235" cy="39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0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0EFF98-FA35-4A63-BC94-F444DA17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8" y="521293"/>
            <a:ext cx="4176518" cy="16269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19C1CD-08DC-43E7-A626-F704C8B2E1BC}"/>
              </a:ext>
            </a:extLst>
          </p:cNvPr>
          <p:cNvSpPr txBox="1"/>
          <p:nvPr/>
        </p:nvSpPr>
        <p:spPr>
          <a:xfrm>
            <a:off x="892366" y="2710149"/>
            <a:ext cx="847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Considerando a pasta (camada) </a:t>
            </a:r>
            <a:r>
              <a:rPr lang="pt-BR" dirty="0" err="1"/>
              <a:t>Models</a:t>
            </a:r>
            <a:r>
              <a:rPr lang="pt-BR" dirty="0"/>
              <a:t> (modelo de dados) no ASP.NET CORE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Considerando os Layouts e Protótipos da Tela de Login elaborada pelo Design System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Considerando o MER do Banco de Dados feito pelos Engenheiros de Dados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FB700E-FB7A-4084-88FE-A76D0196B36A}"/>
              </a:ext>
            </a:extLst>
          </p:cNvPr>
          <p:cNvSpPr txBox="1"/>
          <p:nvPr/>
        </p:nvSpPr>
        <p:spPr>
          <a:xfrm>
            <a:off x="892366" y="4263528"/>
            <a:ext cx="9205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Criar uma Classe Chamada </a:t>
            </a:r>
            <a:r>
              <a:rPr lang="pt-BR" sz="2800" b="1" dirty="0" err="1"/>
              <a:t>Login.cs</a:t>
            </a:r>
            <a:endParaRPr lang="pt-BR" sz="2800" b="1" dirty="0"/>
          </a:p>
          <a:p>
            <a:r>
              <a:rPr lang="pt-BR" sz="2800" b="1" dirty="0"/>
              <a:t>Definir os atributos</a:t>
            </a:r>
          </a:p>
          <a:p>
            <a:r>
              <a:rPr lang="pt-BR" sz="2800" b="1" dirty="0"/>
              <a:t>E usando como modelo o </a:t>
            </a:r>
            <a:r>
              <a:rPr lang="pt-BR" sz="2800" b="1" dirty="0" err="1"/>
              <a:t>Nivel.cs</a:t>
            </a:r>
            <a:r>
              <a:rPr lang="pt-BR" sz="2800" b="1" dirty="0"/>
              <a:t> criar também os GET e SET</a:t>
            </a:r>
          </a:p>
        </p:txBody>
      </p:sp>
    </p:spTree>
    <p:extLst>
      <p:ext uri="{BB962C8B-B14F-4D97-AF65-F5344CB8AC3E}">
        <p14:creationId xmlns:p14="http://schemas.microsoft.com/office/powerpoint/2010/main" val="257700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FF6780-B431-4A4A-B3C0-DA8B2FA2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64" y="1164916"/>
            <a:ext cx="3185440" cy="9794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F471D9F-9889-4ADB-84E9-68C248A2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64" y="2542027"/>
            <a:ext cx="9292973" cy="29829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001752D-D21D-43E3-9740-91CFA68E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441" y="1164916"/>
            <a:ext cx="5784186" cy="97943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CB3405-091A-4B17-B8EC-41578A8F7D04}"/>
              </a:ext>
            </a:extLst>
          </p:cNvPr>
          <p:cNvSpPr/>
          <p:nvPr/>
        </p:nvSpPr>
        <p:spPr>
          <a:xfrm>
            <a:off x="2633965" y="5737971"/>
            <a:ext cx="823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https://github.com/romulosilvestre/senaialimentosv2/commits/master</a:t>
            </a:r>
          </a:p>
        </p:txBody>
      </p:sp>
    </p:spTree>
    <p:extLst>
      <p:ext uri="{BB962C8B-B14F-4D97-AF65-F5344CB8AC3E}">
        <p14:creationId xmlns:p14="http://schemas.microsoft.com/office/powerpoint/2010/main" val="392278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A85EDA-E1F5-4A04-B67C-24FED920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43" y="2423021"/>
            <a:ext cx="6133781" cy="14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0B1CA1-A3C0-489D-948A-35B261C8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09" y="1056904"/>
            <a:ext cx="8434538" cy="43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0E5662-2B18-40B1-B3B1-29AD2875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0" y="1338514"/>
            <a:ext cx="11886260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8788F6-FD71-4C26-9E68-714B11DB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" y="1656520"/>
            <a:ext cx="12005953" cy="34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97D3B3-F210-4657-8226-C121AF9B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7" y="890649"/>
            <a:ext cx="11218431" cy="4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C8CA69-16C6-43DA-A758-89D58363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4" y="1231787"/>
            <a:ext cx="11116117" cy="43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7EB8ED8-5CB8-484F-B05C-5FA3E5CD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1" y="1224779"/>
            <a:ext cx="11162804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30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81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git clone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clone</dc:title>
  <dc:creator>PROFESSOR</dc:creator>
  <cp:lastModifiedBy>PROFESSOR</cp:lastModifiedBy>
  <cp:revision>5</cp:revision>
  <dcterms:created xsi:type="dcterms:W3CDTF">2023-09-27T17:22:41Z</dcterms:created>
  <dcterms:modified xsi:type="dcterms:W3CDTF">2023-09-27T21:08:46Z</dcterms:modified>
</cp:coreProperties>
</file>