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1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72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8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40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5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89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19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32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861C-8BDE-4EDB-9C6B-6C588DC7C8F0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8C2C-6F7B-4323-A8A6-C2DFE2F2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1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1273" y="987249"/>
            <a:ext cx="10515600" cy="2852737"/>
          </a:xfrm>
        </p:spPr>
        <p:txBody>
          <a:bodyPr/>
          <a:lstStyle/>
          <a:p>
            <a:r>
              <a:rPr lang="pt-BR" dirty="0" smtClean="0"/>
              <a:t>Instale o Node.js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</a:t>
            </a:r>
            <a:r>
              <a:rPr lang="pt-BR" dirty="0" err="1" smtClean="0"/>
              <a:t>px</a:t>
            </a:r>
            <a:r>
              <a:rPr lang="pt-BR" dirty="0" smtClean="0"/>
              <a:t> </a:t>
            </a:r>
            <a:r>
              <a:rPr lang="pt-BR" dirty="0" err="1" smtClean="0"/>
              <a:t>create-react-app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609600"/>
            <a:ext cx="9639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914"/>
            <a:ext cx="12192000" cy="47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23" y="2596444"/>
            <a:ext cx="8363019" cy="14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3071812"/>
            <a:ext cx="53530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843212"/>
            <a:ext cx="96107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928937"/>
            <a:ext cx="96869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38425"/>
            <a:ext cx="9505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305050"/>
            <a:ext cx="11601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1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Instale o Node.js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npx create-react-app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Instale o Node.js</dc:title>
  <dc:creator>Romulo Cesar Silvestre Leite</dc:creator>
  <cp:lastModifiedBy>Romulo Cesar Silvestre Leite</cp:lastModifiedBy>
  <cp:revision>2</cp:revision>
  <dcterms:created xsi:type="dcterms:W3CDTF">2022-09-17T00:27:24Z</dcterms:created>
  <dcterms:modified xsi:type="dcterms:W3CDTF">2022-09-17T00:35:41Z</dcterms:modified>
</cp:coreProperties>
</file>