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792F-97C4-48A6-6ECC-CFBF6D13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C328D-619F-721E-1A5D-0190990D6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4AD61-01FF-5A90-533B-64701A62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A7925-DAEB-DEAE-9E3C-0B8A489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9B78C-22C7-4684-C5C9-6B09766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50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05F8-A8E0-929F-4F22-25408931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71482B-A594-C2F5-EE1B-6A5028A8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72348-9548-9DA5-3408-25243492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7B675-E922-7411-15CD-B477AD83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D0B11-A3D1-BAE3-68DE-8CB316C5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7476-7E40-619A-7FAC-DCAB4670F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B8985A-606B-6BB2-4879-1A66F4F39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65FE2-ABAE-DDE1-3E66-8F2B2A49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91759-4A5E-EA92-FFA1-DDD006C4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21340-0DF5-DDFB-705B-40340F3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74228-08E2-7A88-16BD-6F5CF0E1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CA4BC-1455-6C32-186D-D5EBF840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21CFA-82CA-BF15-8F08-2A27BD7B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7EAB5-0418-44C6-4D50-B9450DE6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8FCF0-4D7D-3A8C-45E3-B7B24D04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14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6B074-1E57-E41D-5F19-AC9ED78A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96CF2E-4730-65BE-61D6-93579CEC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F88FF-0B4F-B76D-1C26-E4B79078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3652B-E27A-A8DB-B081-EE45FA30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BF18C-E76C-93C8-3AE8-F4533F1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8EFAC-55D7-9BAD-44CE-96ABFC13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60EF5-9381-4158-FC9A-DEB5E3C08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E8D285-98B1-55C5-16E5-AFD227753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C55C5-9DAA-11FB-7185-336CFF9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AE9900-1803-CB21-A940-E6101A8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78D78-954B-4F30-FD2D-399102D9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8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15C1A-334F-B05F-352C-DF2D18E0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9B67A-9455-927F-A9F0-A565F792D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B5988E-A4AF-9C7C-8F9F-06974FCB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72FFA3-18FF-06A6-6E85-6C50FF61C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20A9C1-30A8-AA40-2C3C-FAF0EDA7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FB9A94-9FD5-5C04-26AD-772CFF9B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AC7254-89D9-7098-7C87-6943C8F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45955-49B3-FD0A-C251-3318F4CA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3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C4F62-ACC3-491A-371C-27CF3AC8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E57D5-2E6E-8204-C6BE-2367DE0C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B912C0-FEC8-D5DD-1D46-59D08E5F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8E6652-2CCB-44C2-D4B1-A12E6CFB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2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453FAF-1AD0-ACA7-F365-E0C13B6F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31225-1B5A-6368-3445-57525288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AA2DBA-47B7-CD48-47BC-D3236684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2136-7464-6B0A-C747-FBA4A336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5494E-63C1-E08B-F73E-AD947BEA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98E471-F697-E694-C118-CE1CBC7F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CB11D-1BED-8B78-CC82-B716E78B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9E3083-6186-DBF9-288E-DD5F51A9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67705-5F0E-0E8E-004A-D6E91718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1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19714-AEDA-C8D1-9C24-A3C78C33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705256-56A1-1BBD-59C3-D1262A43B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A9762-3671-3C8D-D27F-98413C9F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7E673-2A0A-1FA1-D0F2-3655DC07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2BF362-C144-BDF6-B48F-0DEB4124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0C508-DC5B-2BA0-059F-28B927F7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EE5ED1-578A-3404-944E-71DA38B4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1F8B9E-4FC6-5176-643C-A73B2365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71EF5-8DB3-F940-89E4-BFE47442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B637-C54F-4FB1-9CA5-835AFB9822D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0314F-1A34-1A19-B5A8-98D749FA5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FD506-225F-D3F9-5BBD-3A46E6BC2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99E4-578A-41D3-9971-A1360612C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B2B12-D074-6813-8296-2BEBDF8BD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SpeedTest</a:t>
            </a:r>
            <a:r>
              <a:rPr lang="pt-BR" dirty="0"/>
              <a:t>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43EF0-DDE9-6F3C-C146-7ADFFC041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Rômulo C. Silvestre</a:t>
            </a:r>
          </a:p>
        </p:txBody>
      </p:sp>
    </p:spTree>
    <p:extLst>
      <p:ext uri="{BB962C8B-B14F-4D97-AF65-F5344CB8AC3E}">
        <p14:creationId xmlns:p14="http://schemas.microsoft.com/office/powerpoint/2010/main" val="380096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7D58CE-83FF-89F1-CD72-F1BE1D84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424112"/>
            <a:ext cx="7296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C80C58-CFAA-6209-5B81-92FFDCDB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86" y="2246745"/>
            <a:ext cx="8832806" cy="2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E77F15-C37C-CFD6-C731-F8131E9B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52" y="2122097"/>
            <a:ext cx="9412096" cy="26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8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54A62-13C0-773E-10FF-EE3BA07C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9" y="2036357"/>
            <a:ext cx="11877901" cy="23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1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FC38B7F-1B5E-A422-5185-0432DE31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2165144"/>
            <a:ext cx="4193310" cy="21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F9EAF56-9C45-C8A9-F1CB-047C170A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10" y="1283854"/>
            <a:ext cx="5154579" cy="3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0466543-1923-5E42-DE58-76B75A26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4151"/>
            <a:ext cx="9634018" cy="65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79106E-FAA1-0D46-67B9-82DD7F51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4" y="342900"/>
            <a:ext cx="5381625" cy="6172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123909-49F9-D481-90AB-6AC703E06ACF}"/>
              </a:ext>
            </a:extLst>
          </p:cNvPr>
          <p:cNvSpPr txBox="1"/>
          <p:nvPr/>
        </p:nvSpPr>
        <p:spPr>
          <a:xfrm>
            <a:off x="6188363" y="316345"/>
            <a:ext cx="5193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Características das Funções</a:t>
            </a:r>
          </a:p>
          <a:p>
            <a:endParaRPr lang="pt-BR" dirty="0"/>
          </a:p>
          <a:p>
            <a:r>
              <a:rPr lang="pt-BR" dirty="0">
                <a:sym typeface="Wingdings" panose="05000000000000000000" pitchFamily="2" charset="2"/>
              </a:rPr>
              <a:t>Vamos dividir para conquistar</a:t>
            </a:r>
          </a:p>
          <a:p>
            <a:r>
              <a:rPr lang="pt-BR" dirty="0">
                <a:sym typeface="Wingdings" panose="05000000000000000000" pitchFamily="2" charset="2"/>
              </a:rPr>
              <a:t>Vamos encontrar um motivo de ter uma função</a:t>
            </a:r>
          </a:p>
          <a:p>
            <a:r>
              <a:rPr lang="pt-BR" dirty="0">
                <a:sym typeface="Wingdings" panose="05000000000000000000" pitchFamily="2" charset="2"/>
              </a:rPr>
              <a:t>A função tem um cabeçalho?</a:t>
            </a:r>
          </a:p>
          <a:p>
            <a:r>
              <a:rPr lang="pt-BR" dirty="0">
                <a:sym typeface="Wingdings" panose="05000000000000000000" pitchFamily="2" charset="2"/>
              </a:rPr>
              <a:t>A função tem ( ) ? Porque?</a:t>
            </a:r>
          </a:p>
          <a:p>
            <a:r>
              <a:rPr lang="pt-BR" dirty="0">
                <a:sym typeface="Wingdings" panose="05000000000000000000" pitchFamily="2" charset="2"/>
              </a:rPr>
              <a:t>A função tem {  }  ? Porque?</a:t>
            </a:r>
          </a:p>
          <a:p>
            <a:r>
              <a:rPr lang="pt-BR" dirty="0">
                <a:sym typeface="Wingdings" panose="05000000000000000000" pitchFamily="2" charset="2"/>
              </a:rPr>
              <a:t>O que é o corpo de uma função?</a:t>
            </a:r>
          </a:p>
          <a:p>
            <a:r>
              <a:rPr lang="pt-BR" dirty="0">
                <a:sym typeface="Wingdings" panose="05000000000000000000" pitchFamily="2" charset="2"/>
              </a:rPr>
              <a:t>Posso passar parâmetros para uma função? Como?</a:t>
            </a:r>
          </a:p>
        </p:txBody>
      </p:sp>
    </p:spTree>
    <p:extLst>
      <p:ext uri="{BB962C8B-B14F-4D97-AF65-F5344CB8AC3E}">
        <p14:creationId xmlns:p14="http://schemas.microsoft.com/office/powerpoint/2010/main" val="406184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D15E7F4-4F6E-F04F-5321-AB680143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771775"/>
            <a:ext cx="8543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83F4B5-DA60-2B05-BC59-6F7D1134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05087"/>
            <a:ext cx="10410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3BE878-768A-941D-061D-DB9BE34B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2" y="1854485"/>
            <a:ext cx="9264072" cy="27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4400D9-ABB8-3A7D-A9ED-CFE8012F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57" y="2133601"/>
            <a:ext cx="8425486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4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SpeedTest 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SpeedTest 02</dc:title>
  <dc:creator>Rômulo Cesar Silvestre Leite</dc:creator>
  <cp:lastModifiedBy>Rômulo Cesar Silvestre Leite</cp:lastModifiedBy>
  <cp:revision>1</cp:revision>
  <dcterms:created xsi:type="dcterms:W3CDTF">2023-09-19T19:58:44Z</dcterms:created>
  <dcterms:modified xsi:type="dcterms:W3CDTF">2023-09-19T20:40:49Z</dcterms:modified>
</cp:coreProperties>
</file>