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4C443-94B0-4D45-80E7-BD068EF9D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581E1E-69DA-4A32-B112-202F7A296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16C663-7F0F-4D81-B992-527D33977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FEFD-0F51-4A65-8308-124A508A8237}" type="datetimeFigureOut">
              <a:rPr lang="pt-BR" smtClean="0"/>
              <a:t>20/09/2023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26AE1D-D136-4593-A8D1-99E960679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B50967-4525-4868-B2A3-2E02A8985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8A49-5635-4F5D-BD35-8FA4B84A0C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1860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5BCCE-6FBA-4156-B3BE-99D3FCC28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4EE0A4D-ADBD-4E27-A3CC-953A5CF7A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61C7FB-D4A7-431B-B7AA-BD8E29ECA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FEFD-0F51-4A65-8308-124A508A8237}" type="datetimeFigureOut">
              <a:rPr lang="pt-BR" smtClean="0"/>
              <a:t>20/09/2023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3970F4-EDA3-4C87-8567-20B45FC71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271B53-831B-4A70-B713-D846A9C61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8A49-5635-4F5D-BD35-8FA4B84A0C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82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DF34B1D-640A-407A-B3B6-77D04F611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B23B27-CA08-462A-84BB-795FB5D17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B9E0D5-2ECE-4328-BDDF-1E5C50130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FEFD-0F51-4A65-8308-124A508A8237}" type="datetimeFigureOut">
              <a:rPr lang="pt-BR" smtClean="0"/>
              <a:t>20/09/2023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70AE27-0815-47AB-8B83-A57B5370D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D29711-EDDA-4B0E-A464-60CD325A4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8A49-5635-4F5D-BD35-8FA4B84A0C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75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1745A-7E0B-402A-A1F3-88C1CA97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568E13-D2C5-4642-8F10-9ED0F60A8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2287E1-328E-48C8-8E4E-3F0B39B78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FEFD-0F51-4A65-8308-124A508A8237}" type="datetimeFigureOut">
              <a:rPr lang="pt-BR" smtClean="0"/>
              <a:t>20/09/2023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67237F-DB70-4CC5-B5F0-F3533199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B782F1-1886-49FE-95E5-1D00A037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8A49-5635-4F5D-BD35-8FA4B84A0C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508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8F0DF-9494-44B1-90C2-A0B71CAB8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A8A595-8605-4AAE-825E-206F43074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C5E336-C626-4C69-B58C-29657947D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FEFD-0F51-4A65-8308-124A508A8237}" type="datetimeFigureOut">
              <a:rPr lang="pt-BR" smtClean="0"/>
              <a:t>20/09/2023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285778-565E-4E76-AA1A-CCA39395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2073A4-766C-4701-8A45-D5E083963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8A49-5635-4F5D-BD35-8FA4B84A0C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98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012B1-7FE8-4D00-A200-A9147FBC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930386-B252-41A0-B527-4C7BB2F3F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15F1256-AE66-46C1-82A0-569BB9D66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91D626-9232-4939-982A-130D82566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FEFD-0F51-4A65-8308-124A508A8237}" type="datetimeFigureOut">
              <a:rPr lang="pt-BR" smtClean="0"/>
              <a:t>20/09/2023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C915B6-6075-4D69-8736-C6D4AD0DA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157EAA-D210-43E2-803F-FDCEF835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8A49-5635-4F5D-BD35-8FA4B84A0C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14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AB273-CC60-4090-8CC4-E867F2146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AF2116-5467-4F1B-9195-F922CE9B5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5CF26C-7502-480D-8F21-9E29337B7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6696D72-3F7F-4A2D-91C2-624F80E7B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165524A-D630-4B19-8E22-9B11755CB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1087986-03B7-43E5-A354-7CF87FCE0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FEFD-0F51-4A65-8308-124A508A8237}" type="datetimeFigureOut">
              <a:rPr lang="pt-BR" smtClean="0"/>
              <a:t>20/09/2023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1BB49F2-0291-4694-8158-2CC60E4F4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449448E-32C9-43FF-B197-69918374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8A49-5635-4F5D-BD35-8FA4B84A0C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738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A3CDF-13D8-40E5-B23C-D01970139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29E2082-A52C-4111-AFD2-0992B44C5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FEFD-0F51-4A65-8308-124A508A8237}" type="datetimeFigureOut">
              <a:rPr lang="pt-BR" smtClean="0"/>
              <a:t>20/09/2023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493953B-62D5-4B7C-BF9A-96D4C1CBA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1110206-E2FB-4FF6-B4EB-1E70A77F0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8A49-5635-4F5D-BD35-8FA4B84A0C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835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2B6DC95-06F2-4A2A-962E-8B88F5B6C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FEFD-0F51-4A65-8308-124A508A8237}" type="datetimeFigureOut">
              <a:rPr lang="pt-BR" smtClean="0"/>
              <a:t>20/09/2023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49CC9DA-5635-4AC5-8712-E146722E0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602251-11F2-4472-B707-66DC9A5D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8A49-5635-4F5D-BD35-8FA4B84A0C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754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C73373-89CE-4FEC-BB95-83D8D9D38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C2F14D-DB5E-4935-9C2C-9272B5920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15433B0-B98B-4FA4-A79A-6025514FD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BF5DCC-654D-4063-8263-2C22B161D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FEFD-0F51-4A65-8308-124A508A8237}" type="datetimeFigureOut">
              <a:rPr lang="pt-BR" smtClean="0"/>
              <a:t>20/09/2023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542F21-8F01-4DDC-B8B1-60D341AF9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9BB328-F34A-4612-8E8C-437D7468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8A49-5635-4F5D-BD35-8FA4B84A0C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12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979000-31F3-4205-AC3B-D3F637AA5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91DC3BD-E753-4CE9-ACFD-35BF7F9D0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0C26BCB-27CD-4A27-AAC1-01F8089C8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1877CE-8509-4539-8D1A-99218C7E7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FEFD-0F51-4A65-8308-124A508A8237}" type="datetimeFigureOut">
              <a:rPr lang="pt-BR" smtClean="0"/>
              <a:t>20/09/2023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211D7B8-DADE-41F3-8B8A-144F19373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775E2A-9BBF-41E7-BB30-42E72313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8A49-5635-4F5D-BD35-8FA4B84A0C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15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509734B-80E4-4CD5-A23C-4A054338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F0F45C-D0AB-4E74-B630-AB405F4D4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BF0112-ADF3-4699-8457-9C3232D2B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DFEFD-0F51-4A65-8308-124A508A8237}" type="datetimeFigureOut">
              <a:rPr lang="pt-BR" smtClean="0"/>
              <a:t>20/09/2023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A9F0AA-5357-4925-A426-CE3AA4809C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A0A294-370F-4913-98CE-7991B73A4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98A49-5635-4F5D-BD35-8FA4B84A0C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01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647D6-B013-4432-892C-E14137786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SpeedTest</a:t>
            </a:r>
            <a:r>
              <a:rPr lang="pt-BR" dirty="0"/>
              <a:t> 03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82C444-67F4-47FE-919E-61FBF996C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026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85B0F0C-E895-4DFD-BF9B-B888F32524EF}"/>
              </a:ext>
            </a:extLst>
          </p:cNvPr>
          <p:cNvSpPr txBox="1"/>
          <p:nvPr/>
        </p:nvSpPr>
        <p:spPr>
          <a:xfrm>
            <a:off x="879230" y="342167"/>
            <a:ext cx="822686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/>
              <a:t>Identificar Relacionamentos</a:t>
            </a:r>
          </a:p>
          <a:p>
            <a:endParaRPr lang="pt-BR" dirty="0"/>
          </a:p>
          <a:p>
            <a:r>
              <a:rPr lang="pt-BR" dirty="0"/>
              <a:t>Tipos de Banco de Dados?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Banco de Dados </a:t>
            </a:r>
            <a:r>
              <a:rPr lang="pt-BR" dirty="0" err="1"/>
              <a:t>Hierarquico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5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 de Dados Relacional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Banco de Dados Não Relacional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Entre outros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3003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1DB1041-6E70-4263-9B83-3B2470DC6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84" y="1340270"/>
            <a:ext cx="11471031" cy="417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21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4575C01-B280-4A54-BFBF-AFABA2C66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68" y="641837"/>
            <a:ext cx="11625632" cy="585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542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85B0F0C-E895-4DFD-BF9B-B888F32524EF}"/>
              </a:ext>
            </a:extLst>
          </p:cNvPr>
          <p:cNvSpPr txBox="1"/>
          <p:nvPr/>
        </p:nvSpPr>
        <p:spPr>
          <a:xfrm>
            <a:off x="879230" y="342167"/>
            <a:ext cx="9596217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/>
              <a:t>Identificar Cardinalidade mínima</a:t>
            </a:r>
          </a:p>
          <a:p>
            <a:endParaRPr lang="pt-BR" dirty="0"/>
          </a:p>
          <a:p>
            <a:r>
              <a:rPr lang="pt-BR" sz="3200" dirty="0">
                <a:solidFill>
                  <a:schemeClr val="accent1"/>
                </a:solidFill>
                <a:latin typeface="Bahnschrift" panose="020B0502040204020203" pitchFamily="34" charset="0"/>
              </a:rPr>
              <a:t>É Obrigatório?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5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 - 1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 - 0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5369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BB79D2C-1B01-4DCF-90B3-6F3536F9B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73" y="439615"/>
            <a:ext cx="11857254" cy="579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92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135E9E5-3EAB-4776-AFC7-1DBFA32FD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22" y="531481"/>
            <a:ext cx="11710448" cy="579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593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85B0F0C-E895-4DFD-BF9B-B888F32524EF}"/>
              </a:ext>
            </a:extLst>
          </p:cNvPr>
          <p:cNvSpPr txBox="1"/>
          <p:nvPr/>
        </p:nvSpPr>
        <p:spPr>
          <a:xfrm>
            <a:off x="1297891" y="359751"/>
            <a:ext cx="9750105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/>
              <a:t>Identificar Cardinalidade Máxima</a:t>
            </a:r>
          </a:p>
          <a:p>
            <a:endParaRPr lang="pt-BR" dirty="0"/>
          </a:p>
          <a:p>
            <a:r>
              <a:rPr lang="pt-BR" sz="3200" dirty="0">
                <a:solidFill>
                  <a:schemeClr val="accent1"/>
                </a:solidFill>
                <a:latin typeface="Bahnschrift" panose="020B0502040204020203" pitchFamily="34" charset="0"/>
              </a:rPr>
              <a:t>Um ou Vários?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5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 - 1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Vários - N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6172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135E9E5-3EAB-4776-AFC7-1DBFA32FD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22" y="531481"/>
            <a:ext cx="11710448" cy="579503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38A2E1E-F3B1-43BE-9805-E0DFA8B4665C}"/>
              </a:ext>
            </a:extLst>
          </p:cNvPr>
          <p:cNvSpPr txBox="1"/>
          <p:nvPr/>
        </p:nvSpPr>
        <p:spPr>
          <a:xfrm>
            <a:off x="5539153" y="4554416"/>
            <a:ext cx="50914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Um garçom pode ter várias uma ou várias comandas</a:t>
            </a:r>
          </a:p>
          <a:p>
            <a:r>
              <a:rPr lang="pt-BR" dirty="0"/>
              <a:t>Uma comanda deve ter apenas um garçom</a:t>
            </a:r>
          </a:p>
          <a:p>
            <a:r>
              <a:rPr lang="pt-BR" dirty="0"/>
              <a:t>Uma mesa pode estar associada a várias mesas</a:t>
            </a:r>
          </a:p>
          <a:p>
            <a:r>
              <a:rPr lang="pt-BR" dirty="0"/>
              <a:t>Uma comanda esta associada a apenas uma mesa.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7695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8C114F-3644-4946-884D-07C2B2BF2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639" y="27662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sz="8900" dirty="0">
                <a:latin typeface="Bauhaus 93" panose="04030905020B02020C02" pitchFamily="82" charset="0"/>
              </a:rPr>
              <a:t>The </a:t>
            </a:r>
            <a:r>
              <a:rPr lang="pt-BR" sz="8900" dirty="0" err="1">
                <a:latin typeface="Bauhaus 93" panose="04030905020B02020C02" pitchFamily="82" charset="0"/>
              </a:rPr>
              <a:t>End</a:t>
            </a:r>
            <a:br>
              <a:rPr lang="pt-BR" dirty="0"/>
            </a:br>
            <a:br>
              <a:rPr lang="pt-BR" dirty="0"/>
            </a:br>
            <a:r>
              <a:rPr lang="pt-BR" dirty="0"/>
              <a:t>Encerro 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Conceitual</a:t>
            </a:r>
          </a:p>
        </p:txBody>
      </p:sp>
    </p:spTree>
    <p:extLst>
      <p:ext uri="{BB962C8B-B14F-4D97-AF65-F5344CB8AC3E}">
        <p14:creationId xmlns:p14="http://schemas.microsoft.com/office/powerpoint/2010/main" val="3987804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FC62B-5398-4070-AC55-656E16F2E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SpeedTest</a:t>
            </a:r>
            <a:r>
              <a:rPr lang="pt-BR" dirty="0"/>
              <a:t> 04 - continuação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74E921-9680-4860-A404-6CF62F510B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Lógico e Físico</a:t>
            </a:r>
          </a:p>
        </p:txBody>
      </p:sp>
    </p:spTree>
    <p:extLst>
      <p:ext uri="{BB962C8B-B14F-4D97-AF65-F5344CB8AC3E}">
        <p14:creationId xmlns:p14="http://schemas.microsoft.com/office/powerpoint/2010/main" val="106178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60D463F-4058-4216-8E26-1E9A4485E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794" y="2171332"/>
            <a:ext cx="76009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8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81CAAD5-D043-4984-9CC7-88380C1B2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247" y="1958119"/>
            <a:ext cx="48768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48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0C8D387-2D2E-450D-8159-491701615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45" y="711444"/>
            <a:ext cx="3133725" cy="481965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85B0F0C-E895-4DFD-BF9B-B888F32524EF}"/>
              </a:ext>
            </a:extLst>
          </p:cNvPr>
          <p:cNvSpPr txBox="1"/>
          <p:nvPr/>
        </p:nvSpPr>
        <p:spPr>
          <a:xfrm>
            <a:off x="4149969" y="923192"/>
            <a:ext cx="610853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/>
              <a:t>Identificar Entidades</a:t>
            </a:r>
          </a:p>
          <a:p>
            <a:endParaRPr lang="pt-BR" dirty="0"/>
          </a:p>
          <a:p>
            <a:r>
              <a:rPr lang="pt-BR" dirty="0"/>
              <a:t>O que é entidade?</a:t>
            </a:r>
          </a:p>
          <a:p>
            <a:endParaRPr lang="pt-BR" dirty="0"/>
          </a:p>
          <a:p>
            <a:r>
              <a:rPr lang="pt-BR" dirty="0"/>
              <a:t>Uma representação do mundo real.</a:t>
            </a:r>
          </a:p>
          <a:p>
            <a:r>
              <a:rPr lang="pt-BR" dirty="0"/>
              <a:t>Uma entidade possui diversas características.</a:t>
            </a:r>
          </a:p>
          <a:p>
            <a:r>
              <a:rPr lang="pt-BR" dirty="0"/>
              <a:t>Essas características geralmente se encontra na história.</a:t>
            </a:r>
          </a:p>
        </p:txBody>
      </p:sp>
    </p:spTree>
    <p:extLst>
      <p:ext uri="{BB962C8B-B14F-4D97-AF65-F5344CB8AC3E}">
        <p14:creationId xmlns:p14="http://schemas.microsoft.com/office/powerpoint/2010/main" val="872065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85B0F0C-E895-4DFD-BF9B-B888F32524EF}"/>
              </a:ext>
            </a:extLst>
          </p:cNvPr>
          <p:cNvSpPr txBox="1"/>
          <p:nvPr/>
        </p:nvSpPr>
        <p:spPr>
          <a:xfrm>
            <a:off x="879230" y="342167"/>
            <a:ext cx="59666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/>
              <a:t>Identificar Atributos</a:t>
            </a:r>
          </a:p>
          <a:p>
            <a:endParaRPr lang="pt-BR" dirty="0"/>
          </a:p>
          <a:p>
            <a:r>
              <a:rPr lang="pt-BR" dirty="0"/>
              <a:t>O que são atributos?</a:t>
            </a:r>
          </a:p>
          <a:p>
            <a:r>
              <a:rPr lang="pt-BR" dirty="0"/>
              <a:t>Características.</a:t>
            </a:r>
          </a:p>
          <a:p>
            <a:endParaRPr lang="pt-BR" dirty="0"/>
          </a:p>
          <a:p>
            <a:r>
              <a:rPr lang="pt-BR" dirty="0"/>
              <a:t>Quais são os atributos das entidades a seguir: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C4F503B-F306-482A-BE12-E7D41E716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54" y="2764814"/>
            <a:ext cx="3190875" cy="16097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BB5CAFB-8E18-4241-91C2-8C5DB3AA1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491" y="2764815"/>
            <a:ext cx="3054594" cy="154581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DD8A300-7E52-4EAA-9868-E1A2EC2C6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8667" y="2739732"/>
            <a:ext cx="31337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06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6ACB052-44C3-4D32-B217-B3B90E309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10" y="1763223"/>
            <a:ext cx="47720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91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C2512B6-1D1B-4904-B463-F6CA7AF57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38" y="1766154"/>
            <a:ext cx="54102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430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2E28F0F-FAD4-4F89-8F7D-85946DE11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73" y="2039449"/>
            <a:ext cx="52959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2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1DB1041-6E70-4263-9B83-3B2470DC6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84" y="1340270"/>
            <a:ext cx="11471031" cy="417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463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143</Words>
  <Application>Microsoft Office PowerPoint</Application>
  <PresentationFormat>Widescreen</PresentationFormat>
  <Paragraphs>41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Bahnschrift</vt:lpstr>
      <vt:lpstr>Bauhaus 93</vt:lpstr>
      <vt:lpstr>Calibri</vt:lpstr>
      <vt:lpstr>Calibri Light</vt:lpstr>
      <vt:lpstr>Tema do Office</vt:lpstr>
      <vt:lpstr>SpeedTest 03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The End  Encerro o Modelo Conceitual</vt:lpstr>
      <vt:lpstr>SpeedTest 04 - continuação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SpeedTest 03</dc:title>
  <dc:creator>ead</dc:creator>
  <cp:lastModifiedBy>ead</cp:lastModifiedBy>
  <cp:revision>6</cp:revision>
  <dcterms:created xsi:type="dcterms:W3CDTF">2023-09-20T13:30:07Z</dcterms:created>
  <dcterms:modified xsi:type="dcterms:W3CDTF">2023-09-20T14:47:31Z</dcterms:modified>
</cp:coreProperties>
</file>