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7F5A5-2F8B-48FF-B7F0-44B57917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8D228-B38C-4FAC-B22A-E40E44F9D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8D19C-5CCC-4900-9CA2-E10B8DDA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858C6-4B96-4995-AE9B-A20A7AC5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C5493-424C-48BC-ABD2-228A037A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12653-105F-4A69-96DA-48D50E5D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504B83-0FD0-4ECC-B628-17D13B0BB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9E7A0-3FFA-4496-8A38-65B18B5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FC4359-6088-4F7E-8DF7-5C93311E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358F9-6CE6-4D1C-8B04-B82543EB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09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5D561-D7B0-480A-96B7-3D685EA4C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B1EB17-5644-42FB-9ABC-12ADDEEBE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5CB3E6-2DF2-45CC-B8ED-71587E97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393F8-8506-4A90-933B-E9E5584D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D5808-5B54-4E44-B789-CDBE9352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5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2E7F8-6DA0-4AC3-879F-4E42670F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6DE6E-5A0F-4F87-B12B-85B26345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FC2A7-047E-4AF8-83C4-0C067F93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AD7B7-66EB-44E0-B794-4B4C3CD9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3488E-4397-42D0-987E-5635EB85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92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D872-0FDF-4652-A3D4-C2110F5E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794763-6BF9-4636-8466-5A6DE83C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67FB7-FE74-4683-8722-CD282931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65900-4CA3-4D36-8451-9CC27735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1BC26-673D-4D2B-A0C9-F5A1AF3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4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CBD21-4A84-4940-B3A2-E9F92069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F2E9B-17A5-4B11-9056-9D4EEE65A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F067C7-2D54-4E3C-9831-8932E6BAD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B13BA1-19AD-4B10-91B1-8CB5629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8EA0E-43DD-4229-9249-8E3C2297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E44F89-DE78-4491-8B65-16C14572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01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8263E-849F-4A96-8BC8-2651E30A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26578C-D25F-4746-89E3-3EF8F5CD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B8CE9-81F5-46A5-92FD-E4860949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39776C-1906-4C71-BC2D-C9FB99145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A4CD01-CEB3-4F10-B720-89B6CEDA1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427111-3C13-4790-BC4C-344E13EC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0F0CB2-362C-4DD6-9D0C-94CB0110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CACC3C-CF07-43EE-A5CF-80225064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2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CDDC0-01DA-4182-9812-ED947275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4618B1-765E-41B3-8628-B3A337A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37A3BC-F2F6-4F5A-B564-1D9EBCA9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4402F3-6D43-4DD8-B031-A84B5D39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3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E3E806-9A7B-49E2-A9C4-943BF86E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B6EA76-4913-4369-BE5D-EF8E6FE7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300244-3829-4A12-9C54-32E68C74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7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0305C-50B5-4F15-8F0C-8E06B852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21398-AB2B-430A-ACD9-74078C5A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B178C4-B803-4D35-80F1-3F7844BC4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1924B8-3DEE-4787-868E-2B36D4C0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E81B8B-5AB7-4FD1-B83E-2D8D93F0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9354A2-0D14-4E2A-8790-EF38DB4F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57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F9B82-3FAE-4DD1-AADF-23A3277A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9363A0-98D2-4DAA-8B4D-6044AB17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A428E6-F852-4EEE-BA07-316960297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7A9D7D-E022-42CA-B3C0-CB8FC5C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BBD1F3-8FDD-4485-8FC1-9FDA0E4D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74591-0017-4582-AD68-830D1DDA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37AF27-9849-4ECC-9884-7D2503F9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A80E78-0736-4391-A2E0-38973AB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26B4E-FD8C-4A33-B51B-A54487862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BB0D-342B-4973-B0B3-E53694CEC33C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804197-F31D-4226-8BF4-2F94DAC1A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4767C-A693-41E9-B975-AF8D40485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62FB-8C50-4F7D-AB45-05ADA5564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90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B669-1907-4D1A-9DF8-8C30B5A85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Speed</a:t>
            </a:r>
            <a:r>
              <a:rPr lang="pt-BR" dirty="0"/>
              <a:t> Test 05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6644D-DAD5-493C-B7DC-5F57F4585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Professor </a:t>
            </a:r>
            <a:r>
              <a:rPr lang="pt-BR" b="1" dirty="0" err="1"/>
              <a:t>Karython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808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B849DB-D1D8-46AE-B26D-5FB90E38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CB00E7-EF36-40AA-B9F1-5B352D0A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365125"/>
            <a:ext cx="8520113" cy="46407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6FA1A1-9686-4CFA-B951-C30C5FDC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5867"/>
            <a:ext cx="5266294" cy="1681163"/>
          </a:xfrm>
          <a:prstGeom prst="rect">
            <a:avLst/>
          </a:prstGeom>
        </p:spPr>
      </p:pic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AF82FD1A-C6D4-44BF-8737-706C2EDD7AFC}"/>
              </a:ext>
            </a:extLst>
          </p:cNvPr>
          <p:cNvSpPr/>
          <p:nvPr/>
        </p:nvSpPr>
        <p:spPr>
          <a:xfrm>
            <a:off x="1428750" y="585788"/>
            <a:ext cx="2443163" cy="4786312"/>
          </a:xfrm>
          <a:custGeom>
            <a:avLst/>
            <a:gdLst>
              <a:gd name="connsiteX0" fmla="*/ 71438 w 2214563"/>
              <a:gd name="connsiteY0" fmla="*/ 4686300 h 4686300"/>
              <a:gd name="connsiteX1" fmla="*/ 57150 w 2214563"/>
              <a:gd name="connsiteY1" fmla="*/ 3143250 h 4686300"/>
              <a:gd name="connsiteX2" fmla="*/ 28575 w 2214563"/>
              <a:gd name="connsiteY2" fmla="*/ 2843213 h 4686300"/>
              <a:gd name="connsiteX3" fmla="*/ 0 w 2214563"/>
              <a:gd name="connsiteY3" fmla="*/ 2700338 h 4686300"/>
              <a:gd name="connsiteX4" fmla="*/ 28575 w 2214563"/>
              <a:gd name="connsiteY4" fmla="*/ 2371725 h 4686300"/>
              <a:gd name="connsiteX5" fmla="*/ 42863 w 2214563"/>
              <a:gd name="connsiteY5" fmla="*/ 2328863 h 4686300"/>
              <a:gd name="connsiteX6" fmla="*/ 85725 w 2214563"/>
              <a:gd name="connsiteY6" fmla="*/ 2171700 h 4686300"/>
              <a:gd name="connsiteX7" fmla="*/ 100013 w 2214563"/>
              <a:gd name="connsiteY7" fmla="*/ 2100263 h 4686300"/>
              <a:gd name="connsiteX8" fmla="*/ 114300 w 2214563"/>
              <a:gd name="connsiteY8" fmla="*/ 2057400 h 4686300"/>
              <a:gd name="connsiteX9" fmla="*/ 128588 w 2214563"/>
              <a:gd name="connsiteY9" fmla="*/ 2000250 h 4686300"/>
              <a:gd name="connsiteX10" fmla="*/ 157163 w 2214563"/>
              <a:gd name="connsiteY10" fmla="*/ 1943100 h 4686300"/>
              <a:gd name="connsiteX11" fmla="*/ 185738 w 2214563"/>
              <a:gd name="connsiteY11" fmla="*/ 1857375 h 4686300"/>
              <a:gd name="connsiteX12" fmla="*/ 200025 w 2214563"/>
              <a:gd name="connsiteY12" fmla="*/ 1757363 h 4686300"/>
              <a:gd name="connsiteX13" fmla="*/ 214313 w 2214563"/>
              <a:gd name="connsiteY13" fmla="*/ 1714500 h 4686300"/>
              <a:gd name="connsiteX14" fmla="*/ 242888 w 2214563"/>
              <a:gd name="connsiteY14" fmla="*/ 1571625 h 4686300"/>
              <a:gd name="connsiteX15" fmla="*/ 257175 w 2214563"/>
              <a:gd name="connsiteY15" fmla="*/ 1428750 h 4686300"/>
              <a:gd name="connsiteX16" fmla="*/ 271463 w 2214563"/>
              <a:gd name="connsiteY16" fmla="*/ 1371600 h 4686300"/>
              <a:gd name="connsiteX17" fmla="*/ 300038 w 2214563"/>
              <a:gd name="connsiteY17" fmla="*/ 1243013 h 4686300"/>
              <a:gd name="connsiteX18" fmla="*/ 328613 w 2214563"/>
              <a:gd name="connsiteY18" fmla="*/ 1143000 h 4686300"/>
              <a:gd name="connsiteX19" fmla="*/ 357188 w 2214563"/>
              <a:gd name="connsiteY19" fmla="*/ 1100138 h 4686300"/>
              <a:gd name="connsiteX20" fmla="*/ 385763 w 2214563"/>
              <a:gd name="connsiteY20" fmla="*/ 985838 h 4686300"/>
              <a:gd name="connsiteX21" fmla="*/ 457200 w 2214563"/>
              <a:gd name="connsiteY21" fmla="*/ 900113 h 4686300"/>
              <a:gd name="connsiteX22" fmla="*/ 485775 w 2214563"/>
              <a:gd name="connsiteY22" fmla="*/ 842963 h 4686300"/>
              <a:gd name="connsiteX23" fmla="*/ 528638 w 2214563"/>
              <a:gd name="connsiteY23" fmla="*/ 800100 h 4686300"/>
              <a:gd name="connsiteX24" fmla="*/ 557213 w 2214563"/>
              <a:gd name="connsiteY24" fmla="*/ 742950 h 4686300"/>
              <a:gd name="connsiteX25" fmla="*/ 642938 w 2214563"/>
              <a:gd name="connsiteY25" fmla="*/ 671513 h 4686300"/>
              <a:gd name="connsiteX26" fmla="*/ 742950 w 2214563"/>
              <a:gd name="connsiteY26" fmla="*/ 614363 h 4686300"/>
              <a:gd name="connsiteX27" fmla="*/ 942975 w 2214563"/>
              <a:gd name="connsiteY27" fmla="*/ 485775 h 4686300"/>
              <a:gd name="connsiteX28" fmla="*/ 1057275 w 2214563"/>
              <a:gd name="connsiteY28" fmla="*/ 414338 h 4686300"/>
              <a:gd name="connsiteX29" fmla="*/ 1143000 w 2214563"/>
              <a:gd name="connsiteY29" fmla="*/ 385763 h 4686300"/>
              <a:gd name="connsiteX30" fmla="*/ 1200150 w 2214563"/>
              <a:gd name="connsiteY30" fmla="*/ 357188 h 4686300"/>
              <a:gd name="connsiteX31" fmla="*/ 1243013 w 2214563"/>
              <a:gd name="connsiteY31" fmla="*/ 342900 h 4686300"/>
              <a:gd name="connsiteX32" fmla="*/ 1385888 w 2214563"/>
              <a:gd name="connsiteY32" fmla="*/ 271463 h 4686300"/>
              <a:gd name="connsiteX33" fmla="*/ 1543050 w 2214563"/>
              <a:gd name="connsiteY33" fmla="*/ 242888 h 4686300"/>
              <a:gd name="connsiteX34" fmla="*/ 1643063 w 2214563"/>
              <a:gd name="connsiteY34" fmla="*/ 200025 h 4686300"/>
              <a:gd name="connsiteX35" fmla="*/ 1785938 w 2214563"/>
              <a:gd name="connsiteY35" fmla="*/ 157163 h 4686300"/>
              <a:gd name="connsiteX36" fmla="*/ 1900238 w 2214563"/>
              <a:gd name="connsiteY36" fmla="*/ 100013 h 4686300"/>
              <a:gd name="connsiteX37" fmla="*/ 1943100 w 2214563"/>
              <a:gd name="connsiteY37" fmla="*/ 71438 h 4686300"/>
              <a:gd name="connsiteX38" fmla="*/ 2000250 w 2214563"/>
              <a:gd name="connsiteY38" fmla="*/ 57150 h 4686300"/>
              <a:gd name="connsiteX39" fmla="*/ 2114550 w 2214563"/>
              <a:gd name="connsiteY39" fmla="*/ 28575 h 4686300"/>
              <a:gd name="connsiteX40" fmla="*/ 2171700 w 2214563"/>
              <a:gd name="connsiteY40" fmla="*/ 14288 h 4686300"/>
              <a:gd name="connsiteX41" fmla="*/ 2214563 w 2214563"/>
              <a:gd name="connsiteY41" fmla="*/ 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14563" h="4686300">
                <a:moveTo>
                  <a:pt x="71438" y="4686300"/>
                </a:moveTo>
                <a:cubicBezTo>
                  <a:pt x="66675" y="4171950"/>
                  <a:pt x="65445" y="3657555"/>
                  <a:pt x="57150" y="3143250"/>
                </a:cubicBezTo>
                <a:cubicBezTo>
                  <a:pt x="52685" y="2866415"/>
                  <a:pt x="54231" y="2997149"/>
                  <a:pt x="28575" y="2843213"/>
                </a:cubicBezTo>
                <a:cubicBezTo>
                  <a:pt x="6685" y="2711871"/>
                  <a:pt x="27386" y="2782491"/>
                  <a:pt x="0" y="2700338"/>
                </a:cubicBezTo>
                <a:cubicBezTo>
                  <a:pt x="6047" y="2603590"/>
                  <a:pt x="8053" y="2474337"/>
                  <a:pt x="28575" y="2371725"/>
                </a:cubicBezTo>
                <a:cubicBezTo>
                  <a:pt x="31529" y="2356957"/>
                  <a:pt x="38100" y="2343150"/>
                  <a:pt x="42863" y="2328863"/>
                </a:cubicBezTo>
                <a:cubicBezTo>
                  <a:pt x="75248" y="2134546"/>
                  <a:pt x="34101" y="2343777"/>
                  <a:pt x="85725" y="2171700"/>
                </a:cubicBezTo>
                <a:cubicBezTo>
                  <a:pt x="92703" y="2148440"/>
                  <a:pt x="94123" y="2123822"/>
                  <a:pt x="100013" y="2100263"/>
                </a:cubicBezTo>
                <a:cubicBezTo>
                  <a:pt x="103666" y="2085652"/>
                  <a:pt x="110163" y="2071881"/>
                  <a:pt x="114300" y="2057400"/>
                </a:cubicBezTo>
                <a:cubicBezTo>
                  <a:pt x="119694" y="2038519"/>
                  <a:pt x="121693" y="2018636"/>
                  <a:pt x="128588" y="2000250"/>
                </a:cubicBezTo>
                <a:cubicBezTo>
                  <a:pt x="136066" y="1980308"/>
                  <a:pt x="149253" y="1962875"/>
                  <a:pt x="157163" y="1943100"/>
                </a:cubicBezTo>
                <a:cubicBezTo>
                  <a:pt x="168350" y="1915134"/>
                  <a:pt x="185738" y="1857375"/>
                  <a:pt x="185738" y="1857375"/>
                </a:cubicBezTo>
                <a:cubicBezTo>
                  <a:pt x="190500" y="1824038"/>
                  <a:pt x="193421" y="1790385"/>
                  <a:pt x="200025" y="1757363"/>
                </a:cubicBezTo>
                <a:cubicBezTo>
                  <a:pt x="202979" y="1742595"/>
                  <a:pt x="211359" y="1729268"/>
                  <a:pt x="214313" y="1714500"/>
                </a:cubicBezTo>
                <a:cubicBezTo>
                  <a:pt x="247148" y="1550326"/>
                  <a:pt x="210608" y="1668463"/>
                  <a:pt x="242888" y="1571625"/>
                </a:cubicBezTo>
                <a:cubicBezTo>
                  <a:pt x="247650" y="1524000"/>
                  <a:pt x="250406" y="1476131"/>
                  <a:pt x="257175" y="1428750"/>
                </a:cubicBezTo>
                <a:cubicBezTo>
                  <a:pt x="259952" y="1409311"/>
                  <a:pt x="267612" y="1390855"/>
                  <a:pt x="271463" y="1371600"/>
                </a:cubicBezTo>
                <a:cubicBezTo>
                  <a:pt x="314442" y="1156705"/>
                  <a:pt x="262960" y="1372786"/>
                  <a:pt x="300038" y="1243013"/>
                </a:cubicBezTo>
                <a:cubicBezTo>
                  <a:pt x="306143" y="1221644"/>
                  <a:pt x="317192" y="1165842"/>
                  <a:pt x="328613" y="1143000"/>
                </a:cubicBezTo>
                <a:cubicBezTo>
                  <a:pt x="336292" y="1127642"/>
                  <a:pt x="347663" y="1114425"/>
                  <a:pt x="357188" y="1100138"/>
                </a:cubicBezTo>
                <a:cubicBezTo>
                  <a:pt x="366713" y="1062038"/>
                  <a:pt x="357993" y="1013608"/>
                  <a:pt x="385763" y="985838"/>
                </a:cubicBezTo>
                <a:cubicBezTo>
                  <a:pt x="425161" y="946439"/>
                  <a:pt x="430679" y="946525"/>
                  <a:pt x="457200" y="900113"/>
                </a:cubicBezTo>
                <a:cubicBezTo>
                  <a:pt x="467767" y="881621"/>
                  <a:pt x="473395" y="860294"/>
                  <a:pt x="485775" y="842963"/>
                </a:cubicBezTo>
                <a:cubicBezTo>
                  <a:pt x="497519" y="826521"/>
                  <a:pt x="516894" y="816542"/>
                  <a:pt x="528638" y="800100"/>
                </a:cubicBezTo>
                <a:cubicBezTo>
                  <a:pt x="541018" y="782769"/>
                  <a:pt x="544833" y="760281"/>
                  <a:pt x="557213" y="742950"/>
                </a:cubicBezTo>
                <a:cubicBezTo>
                  <a:pt x="594044" y="691386"/>
                  <a:pt x="598707" y="708372"/>
                  <a:pt x="642938" y="671513"/>
                </a:cubicBezTo>
                <a:cubicBezTo>
                  <a:pt x="715899" y="610711"/>
                  <a:pt x="650440" y="637490"/>
                  <a:pt x="742950" y="614363"/>
                </a:cubicBezTo>
                <a:cubicBezTo>
                  <a:pt x="901158" y="487796"/>
                  <a:pt x="826656" y="514856"/>
                  <a:pt x="942975" y="485775"/>
                </a:cubicBezTo>
                <a:cubicBezTo>
                  <a:pt x="992104" y="448929"/>
                  <a:pt x="1001241" y="436752"/>
                  <a:pt x="1057275" y="414338"/>
                </a:cubicBezTo>
                <a:cubicBezTo>
                  <a:pt x="1085241" y="403151"/>
                  <a:pt x="1116059" y="399233"/>
                  <a:pt x="1143000" y="385763"/>
                </a:cubicBezTo>
                <a:cubicBezTo>
                  <a:pt x="1162050" y="376238"/>
                  <a:pt x="1180574" y="365578"/>
                  <a:pt x="1200150" y="357188"/>
                </a:cubicBezTo>
                <a:cubicBezTo>
                  <a:pt x="1213993" y="351255"/>
                  <a:pt x="1229339" y="349211"/>
                  <a:pt x="1243013" y="342900"/>
                </a:cubicBezTo>
                <a:cubicBezTo>
                  <a:pt x="1291358" y="320587"/>
                  <a:pt x="1333177" y="278993"/>
                  <a:pt x="1385888" y="271463"/>
                </a:cubicBezTo>
                <a:cubicBezTo>
                  <a:pt x="1505339" y="254398"/>
                  <a:pt x="1453230" y="265342"/>
                  <a:pt x="1543050" y="242888"/>
                </a:cubicBezTo>
                <a:cubicBezTo>
                  <a:pt x="1593847" y="217490"/>
                  <a:pt x="1594012" y="214039"/>
                  <a:pt x="1643063" y="200025"/>
                </a:cubicBezTo>
                <a:cubicBezTo>
                  <a:pt x="1681528" y="189035"/>
                  <a:pt x="1755069" y="175685"/>
                  <a:pt x="1785938" y="157163"/>
                </a:cubicBezTo>
                <a:cubicBezTo>
                  <a:pt x="1870289" y="106551"/>
                  <a:pt x="1831030" y="123081"/>
                  <a:pt x="1900238" y="100013"/>
                </a:cubicBezTo>
                <a:cubicBezTo>
                  <a:pt x="1914525" y="90488"/>
                  <a:pt x="1927317" y="78202"/>
                  <a:pt x="1943100" y="71438"/>
                </a:cubicBezTo>
                <a:cubicBezTo>
                  <a:pt x="1961149" y="63703"/>
                  <a:pt x="1981369" y="62544"/>
                  <a:pt x="2000250" y="57150"/>
                </a:cubicBezTo>
                <a:cubicBezTo>
                  <a:pt x="2134270" y="18859"/>
                  <a:pt x="1918508" y="72140"/>
                  <a:pt x="2114550" y="28575"/>
                </a:cubicBezTo>
                <a:cubicBezTo>
                  <a:pt x="2133719" y="24315"/>
                  <a:pt x="2152819" y="19682"/>
                  <a:pt x="2171700" y="14288"/>
                </a:cubicBezTo>
                <a:cubicBezTo>
                  <a:pt x="2186181" y="10151"/>
                  <a:pt x="2214563" y="0"/>
                  <a:pt x="221456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76C651-8C54-4AC7-9A55-2F8B5DE7D1C2}"/>
              </a:ext>
            </a:extLst>
          </p:cNvPr>
          <p:cNvSpPr txBox="1"/>
          <p:nvPr/>
        </p:nvSpPr>
        <p:spPr>
          <a:xfrm>
            <a:off x="5743575" y="5472113"/>
            <a:ext cx="566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Considerando o modelo conceitual e taxonomia de </a:t>
            </a:r>
            <a:r>
              <a:rPr lang="pt-BR" dirty="0" err="1"/>
              <a:t>bloom</a:t>
            </a:r>
            <a:r>
              <a:rPr lang="pt-BR" dirty="0"/>
              <a:t>.</a:t>
            </a:r>
          </a:p>
          <a:p>
            <a:r>
              <a:rPr lang="pt-BR" dirty="0"/>
              <a:t>Considere o banco Planeta </a:t>
            </a:r>
            <a:r>
              <a:rPr lang="pt-BR" dirty="0" err="1"/>
              <a:t>Alien</a:t>
            </a:r>
            <a:endParaRPr lang="pt-BR" dirty="0"/>
          </a:p>
          <a:p>
            <a:r>
              <a:rPr lang="pt-BR" dirty="0"/>
              <a:t>Crie a tabela </a:t>
            </a:r>
            <a:r>
              <a:rPr lang="pt-BR" dirty="0" err="1"/>
              <a:t>bloom</a:t>
            </a:r>
            <a:endParaRPr lang="pt-BR" dirty="0"/>
          </a:p>
          <a:p>
            <a:r>
              <a:rPr lang="pt-BR" dirty="0"/>
              <a:t>E insira os valores e faça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08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Speed Test 05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Test 05</dc:title>
  <dc:creator>ead</dc:creator>
  <cp:lastModifiedBy>ead</cp:lastModifiedBy>
  <cp:revision>2</cp:revision>
  <dcterms:created xsi:type="dcterms:W3CDTF">2023-09-28T13:45:46Z</dcterms:created>
  <dcterms:modified xsi:type="dcterms:W3CDTF">2023-09-28T15:04:17Z</dcterms:modified>
</cp:coreProperties>
</file>