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4" r:id="rId9"/>
    <p:sldId id="265" r:id="rId10"/>
    <p:sldId id="266" r:id="rId11"/>
    <p:sldId id="26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56A61-46BC-4BCD-96FD-02898B80D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EC095F-03A9-45AE-BC4B-F7FC7568A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98DACB-8A6C-47A5-A0A4-F99C2777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0B16-D937-4BA0-9E85-8A6EA74A43B4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4576FE-5D79-42B3-8BD8-7F246CD8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99BC1C-0851-4EB6-8B87-5EAF978A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EB8F-2135-4A97-B0D0-A2CFB3F4C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64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DBC69-0A76-4BA0-956E-E35C5D5A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7A8097-74AF-4684-B1CD-9715AD9A1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DC6049-6C55-4B4A-9AB0-59507B3C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0B16-D937-4BA0-9E85-8A6EA74A43B4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91D58E-1131-4972-BC94-0726AF8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B31982-FD7D-4176-AA29-F2E306C1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EB8F-2135-4A97-B0D0-A2CFB3F4C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93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CE9B0D-A5C3-4A26-9BC4-B0DA04CCD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01D1C0-0DC8-418F-A66D-6AC2ADBA8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985217-A2B3-4EEF-92EA-FA48000D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0B16-D937-4BA0-9E85-8A6EA74A43B4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BBC57F-2DA1-4ECC-B96E-6648ADAE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979B70-B59E-4D95-8219-DA985A9E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EB8F-2135-4A97-B0D0-A2CFB3F4C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37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F768D-C95F-48AE-8049-A52E3E01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C48450-31CE-4F6D-8912-0F4413A65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8F632-AD2E-4353-A627-73A2517A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0B16-D937-4BA0-9E85-8A6EA74A43B4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6C1596-91FE-4A06-A366-0AFC9008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A394F0-2835-4256-BD4B-311ED719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EB8F-2135-4A97-B0D0-A2CFB3F4C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71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D7BC7-45DA-410E-91DD-6EFBECDE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1A4D9E-95F8-46E9-951C-F0E80AB2A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6532FA-FCB6-4CCF-962D-3DC1E027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0B16-D937-4BA0-9E85-8A6EA74A43B4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1C4EC6-3BF6-40AA-BF5E-0B7A65F1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2A8DAF-78B3-4C4E-9388-F59734CE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EB8F-2135-4A97-B0D0-A2CFB3F4C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76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8E9EA-F9C6-4FB7-9B5D-94FA8CF4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46A6D8-F17F-4865-8357-710717E9B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25A6A5-2441-4839-8A79-CA6E0E905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5F918F-328E-4827-A155-A729DA33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0B16-D937-4BA0-9E85-8A6EA74A43B4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8F670C-091D-4810-8F93-305D49D2B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C87EEC-F03B-4105-B4A9-81DC619F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EB8F-2135-4A97-B0D0-A2CFB3F4C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26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6927C-12B9-49E4-A06C-4CB55521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0B5CC9-9511-4542-8869-D4C408636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D3FF29-B8EA-4160-95FC-484637C1F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32444B7-A7A4-4C51-839D-5DB627BC2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55E73B-D58D-401B-8085-1FD01C7C9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CFCD35-2266-4E11-AB25-02902E9C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0B16-D937-4BA0-9E85-8A6EA74A43B4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60FF78-A745-4D1D-94D6-509A2276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1E9BA0-4A6D-4EA4-9E05-5BD7FD69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EB8F-2135-4A97-B0D0-A2CFB3F4C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29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B9EF1-0185-43C2-B07D-5CFEBB04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695D46-C639-402D-9519-7B4E15BF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0B16-D937-4BA0-9E85-8A6EA74A43B4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A57B90-2DF0-4850-B841-021EA68B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43FF2E-EE92-4EB7-8581-D267516F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EB8F-2135-4A97-B0D0-A2CFB3F4C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89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866844-9B8A-4EE9-A760-BB8E40BD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0B16-D937-4BA0-9E85-8A6EA74A43B4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F867E0-0993-4F2D-A55F-48C630CF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B3662C-5353-4F6A-96CA-070B4037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EB8F-2135-4A97-B0D0-A2CFB3F4C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22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5BDA8-CAA1-4177-8DEB-10C30295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6E6233-A10D-438B-ACC7-BA6FD6F2B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71057B-4A8F-4E0B-9C84-E19BEDDF0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C8A1C3-69A3-42BC-B8C0-1FA5453A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0B16-D937-4BA0-9E85-8A6EA74A43B4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5F540D-21E5-461F-86D8-1F19C3911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44B768-FADB-4138-9177-49A020F5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EB8F-2135-4A97-B0D0-A2CFB3F4C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05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12612-B125-493D-82E9-263565CA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21FC70B-5E39-4918-BBDF-8C9236BE8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D648E9-6807-4A3E-992F-DC1572B6C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FB15D3-817D-4A30-89D0-34E802BF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0B16-D937-4BA0-9E85-8A6EA74A43B4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1B8DD8-7D2F-4F35-946E-8C7EF6AE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A7A265-2A03-497D-9E12-BB66E3E1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EB8F-2135-4A97-B0D0-A2CFB3F4C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2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C807F3-B165-4BA4-B801-69ABAE84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4F6E07-26A5-4005-991B-CAFA24966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192148-1DC6-415C-8C13-270B0ABB4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B0B16-D937-4BA0-9E85-8A6EA74A43B4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BDE7F5-8C70-4849-9EAE-3CC7D5655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E30E25-EBF0-49D3-949F-418B1B21E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DEB8F-2135-4A97-B0D0-A2CFB3F4C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7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8D94A-E7AD-43A0-B7D9-D0526B6D7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Bar do </a:t>
            </a:r>
            <a:r>
              <a:rPr lang="pt-BR" b="1" dirty="0"/>
              <a:t>DBA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7F2675-0EB7-40D2-B7C8-B5A62F3B26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69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D4F61-5FCA-40C5-9B78-EF7030FB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que iremos aprender: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7F827-8A97-4411-9B35-7FAAF7ADA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DDL</a:t>
            </a:r>
          </a:p>
          <a:p>
            <a:r>
              <a:rPr lang="pt-BR" dirty="0"/>
              <a:t>DML</a:t>
            </a:r>
          </a:p>
          <a:p>
            <a:r>
              <a:rPr lang="pt-BR" dirty="0"/>
              <a:t>DQL</a:t>
            </a:r>
          </a:p>
          <a:p>
            <a:r>
              <a:rPr lang="pt-BR" dirty="0"/>
              <a:t>DCL</a:t>
            </a:r>
          </a:p>
          <a:p>
            <a:r>
              <a:rPr lang="pt-BR" dirty="0"/>
              <a:t>DTL</a:t>
            </a:r>
          </a:p>
        </p:txBody>
      </p:sp>
    </p:spTree>
    <p:extLst>
      <p:ext uri="{BB962C8B-B14F-4D97-AF65-F5344CB8AC3E}">
        <p14:creationId xmlns:p14="http://schemas.microsoft.com/office/powerpoint/2010/main" val="408726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C4D6C-7C80-4CC5-9588-6292ED89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748"/>
            <a:ext cx="10515600" cy="1325563"/>
          </a:xfrm>
        </p:spPr>
        <p:txBody>
          <a:bodyPr/>
          <a:lstStyle/>
          <a:p>
            <a:r>
              <a:rPr lang="pt-BR" dirty="0"/>
              <a:t>DDL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6D25BD-153E-4AA1-94A1-11928C3F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CREATE - Criar</a:t>
            </a:r>
          </a:p>
          <a:p>
            <a:r>
              <a:rPr lang="pt-BR" dirty="0"/>
              <a:t>ALTER - alterar</a:t>
            </a:r>
          </a:p>
          <a:p>
            <a:r>
              <a:rPr lang="pt-BR" dirty="0"/>
              <a:t>DROP - derrubar</a:t>
            </a:r>
          </a:p>
        </p:txBody>
      </p:sp>
    </p:spTree>
    <p:extLst>
      <p:ext uri="{BB962C8B-B14F-4D97-AF65-F5344CB8AC3E}">
        <p14:creationId xmlns:p14="http://schemas.microsoft.com/office/powerpoint/2010/main" val="141384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DD9BE-59FC-4A05-AD38-D00AEB22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18BBC2-89EB-4C71-B616-40CBF1EA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CREATE</a:t>
            </a:r>
          </a:p>
          <a:p>
            <a:r>
              <a:rPr lang="pt-BR" dirty="0"/>
              <a:t>ALTER</a:t>
            </a:r>
          </a:p>
          <a:p>
            <a:r>
              <a:rPr lang="pt-BR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3082653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DD9BE-59FC-4A05-AD38-D00AEB22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18BBC2-89EB-4C71-B616-40CBF1EA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trike="sngStrike" dirty="0"/>
              <a:t>CREATE</a:t>
            </a:r>
          </a:p>
          <a:p>
            <a:r>
              <a:rPr lang="pt-BR" dirty="0"/>
              <a:t>DROP</a:t>
            </a:r>
          </a:p>
          <a:p>
            <a:r>
              <a:rPr lang="pt-BR" dirty="0"/>
              <a:t>ALTER</a:t>
            </a:r>
          </a:p>
        </p:txBody>
      </p:sp>
    </p:spTree>
    <p:extLst>
      <p:ext uri="{BB962C8B-B14F-4D97-AF65-F5344CB8AC3E}">
        <p14:creationId xmlns:p14="http://schemas.microsoft.com/office/powerpoint/2010/main" val="1269665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4E85D04-23AC-45E4-B4BA-A31348362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074" y="2449391"/>
            <a:ext cx="51339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26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C243E90-5A19-4495-806E-0D08A7467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6" y="832886"/>
            <a:ext cx="6174398" cy="390140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2AD17C6-D659-4C00-87E2-D166EECB9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769" y="650631"/>
            <a:ext cx="6078593" cy="418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00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8EE0C5B-DE03-4AD4-80E0-71138A1DC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10" y="1347420"/>
            <a:ext cx="973089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63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62A1CEB-0E36-4271-964F-9CD9D4F12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1190625"/>
            <a:ext cx="74771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04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CA02D99-5B54-4D31-B6E0-1E7C4AB2D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443" y="441813"/>
            <a:ext cx="2390775" cy="31432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95D7817-741D-4E42-97E7-A9F1ED67E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355" y="285750"/>
            <a:ext cx="2430899" cy="31432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FC26440-91B2-4662-959D-B7EB46FA5B55}"/>
              </a:ext>
            </a:extLst>
          </p:cNvPr>
          <p:cNvSpPr txBox="1"/>
          <p:nvPr/>
        </p:nvSpPr>
        <p:spPr>
          <a:xfrm>
            <a:off x="2104658" y="72481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garcom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68C37A-1925-4206-9B35-8015013C69EB}"/>
              </a:ext>
            </a:extLst>
          </p:cNvPr>
          <p:cNvSpPr txBox="1"/>
          <p:nvPr/>
        </p:nvSpPr>
        <p:spPr>
          <a:xfrm>
            <a:off x="9293420" y="-4624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mesa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2E3187-14C4-4B2D-A016-C71F2A103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811" y="4090572"/>
            <a:ext cx="9662746" cy="2590495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246DE51-050F-4B11-92B7-26A919E71E1A}"/>
              </a:ext>
            </a:extLst>
          </p:cNvPr>
          <p:cNvCxnSpPr/>
          <p:nvPr/>
        </p:nvCxnSpPr>
        <p:spPr>
          <a:xfrm flipH="1" flipV="1">
            <a:off x="3437792" y="1740877"/>
            <a:ext cx="3200400" cy="272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129F68B-F5A4-4DF1-A62E-3887029D204E}"/>
              </a:ext>
            </a:extLst>
          </p:cNvPr>
          <p:cNvCxnSpPr/>
          <p:nvPr/>
        </p:nvCxnSpPr>
        <p:spPr>
          <a:xfrm flipV="1">
            <a:off x="6893169" y="2497015"/>
            <a:ext cx="1881554" cy="196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87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14F257A-ED87-4E27-97E3-893C6DDBE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1044"/>
            <a:ext cx="12192000" cy="377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74C172E-4B2B-4538-9E1E-7288710D2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2524125"/>
            <a:ext cx="41719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4BA6080-737D-4AD2-9511-6AEB52BEB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623887"/>
            <a:ext cx="110871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7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D8092C2-EBC3-47F2-BE5E-DC1A30B9A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519362"/>
            <a:ext cx="42672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3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C3A9F57-CD29-4431-B953-00B819AC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09" y="193430"/>
            <a:ext cx="11042458" cy="62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6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310CDB2-427F-4C17-B2EC-C4800BEE4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2233612"/>
            <a:ext cx="60102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9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425CDAB-15E8-42BC-B067-017C52A9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937" y="993531"/>
            <a:ext cx="7144663" cy="463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7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2491EE2-A2CA-4954-9504-D1C366E86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85750"/>
            <a:ext cx="1083945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0188E-A40E-43AE-B68C-F03D3072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8" y="2202718"/>
            <a:ext cx="10515600" cy="1325563"/>
          </a:xfrm>
        </p:spPr>
        <p:txBody>
          <a:bodyPr/>
          <a:lstStyle/>
          <a:p>
            <a:r>
              <a:rPr lang="pt-BR" dirty="0"/>
              <a:t>SQL – Linguagem de Programação para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12347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42</Words>
  <Application>Microsoft Office PowerPoint</Application>
  <PresentationFormat>Widescreen</PresentationFormat>
  <Paragraphs>22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Bar do DBA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SQL – Linguagem de Programação para Banco de Dados</vt:lpstr>
      <vt:lpstr>Tipos que iremos aprender:</vt:lpstr>
      <vt:lpstr>DDL</vt:lpstr>
      <vt:lpstr>DDL</vt:lpstr>
      <vt:lpstr>DDL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 do DBA</dc:title>
  <dc:creator>ead</dc:creator>
  <cp:lastModifiedBy>ead</cp:lastModifiedBy>
  <cp:revision>6</cp:revision>
  <dcterms:created xsi:type="dcterms:W3CDTF">2023-09-22T12:03:43Z</dcterms:created>
  <dcterms:modified xsi:type="dcterms:W3CDTF">2023-09-22T14:50:39Z</dcterms:modified>
</cp:coreProperties>
</file>