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62" r:id="rId21"/>
    <p:sldId id="275" r:id="rId22"/>
    <p:sldId id="276" r:id="rId23"/>
    <p:sldId id="277" r:id="rId24"/>
    <p:sldId id="363" r:id="rId25"/>
    <p:sldId id="364" r:id="rId26"/>
    <p:sldId id="367" r:id="rId27"/>
    <p:sldId id="365" r:id="rId28"/>
    <p:sldId id="366" r:id="rId29"/>
    <p:sldId id="278" r:id="rId30"/>
    <p:sldId id="279" r:id="rId31"/>
    <p:sldId id="280" r:id="rId32"/>
    <p:sldId id="281" r:id="rId33"/>
    <p:sldId id="368" r:id="rId34"/>
    <p:sldId id="282" r:id="rId35"/>
    <p:sldId id="370" r:id="rId36"/>
    <p:sldId id="372" r:id="rId37"/>
    <p:sldId id="373" r:id="rId38"/>
    <p:sldId id="374" r:id="rId39"/>
    <p:sldId id="375" r:id="rId40"/>
    <p:sldId id="376" r:id="rId41"/>
    <p:sldId id="377" r:id="rId42"/>
    <p:sldId id="371" r:id="rId43"/>
    <p:sldId id="378" r:id="rId44"/>
    <p:sldId id="283" r:id="rId45"/>
    <p:sldId id="284" r:id="rId46"/>
    <p:sldId id="285" r:id="rId47"/>
    <p:sldId id="286" r:id="rId48"/>
    <p:sldId id="287" r:id="rId49"/>
    <p:sldId id="379" r:id="rId50"/>
    <p:sldId id="380" r:id="rId51"/>
    <p:sldId id="381" r:id="rId52"/>
    <p:sldId id="288" r:id="rId53"/>
    <p:sldId id="382" r:id="rId54"/>
    <p:sldId id="383" r:id="rId55"/>
    <p:sldId id="384" r:id="rId56"/>
    <p:sldId id="385" r:id="rId57"/>
    <p:sldId id="289" r:id="rId58"/>
    <p:sldId id="290" r:id="rId59"/>
    <p:sldId id="291" r:id="rId60"/>
    <p:sldId id="292" r:id="rId61"/>
    <p:sldId id="386" r:id="rId62"/>
    <p:sldId id="387" r:id="rId63"/>
    <p:sldId id="388" r:id="rId64"/>
    <p:sldId id="293" r:id="rId65"/>
    <p:sldId id="294" r:id="rId66"/>
    <p:sldId id="295" r:id="rId67"/>
    <p:sldId id="296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05" r:id="rId77"/>
    <p:sldId id="389" r:id="rId78"/>
    <p:sldId id="390" r:id="rId79"/>
    <p:sldId id="391" r:id="rId80"/>
    <p:sldId id="306" r:id="rId81"/>
    <p:sldId id="307" r:id="rId82"/>
    <p:sldId id="308" r:id="rId83"/>
    <p:sldId id="309" r:id="rId84"/>
    <p:sldId id="310" r:id="rId85"/>
    <p:sldId id="311" r:id="rId86"/>
    <p:sldId id="312" r:id="rId87"/>
    <p:sldId id="313" r:id="rId88"/>
    <p:sldId id="314" r:id="rId89"/>
    <p:sldId id="315" r:id="rId90"/>
    <p:sldId id="316" r:id="rId91"/>
    <p:sldId id="317" r:id="rId92"/>
    <p:sldId id="318" r:id="rId93"/>
    <p:sldId id="319" r:id="rId94"/>
    <p:sldId id="320" r:id="rId95"/>
    <p:sldId id="321" r:id="rId96"/>
    <p:sldId id="322" r:id="rId97"/>
    <p:sldId id="323" r:id="rId98"/>
    <p:sldId id="324" r:id="rId99"/>
    <p:sldId id="325" r:id="rId100"/>
    <p:sldId id="392" r:id="rId101"/>
    <p:sldId id="393" r:id="rId102"/>
    <p:sldId id="394" r:id="rId103"/>
    <p:sldId id="326" r:id="rId104"/>
    <p:sldId id="327" r:id="rId105"/>
    <p:sldId id="328" r:id="rId10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593A-1A5D-436B-A4A8-1FB12AAE8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B5130C-A887-4AD1-B2FB-5EDE921C3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</p:spTree>
    <p:extLst>
      <p:ext uri="{BB962C8B-B14F-4D97-AF65-F5344CB8AC3E}">
        <p14:creationId xmlns:p14="http://schemas.microsoft.com/office/powerpoint/2010/main" val="288989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Como fazer?</a:t>
            </a:r>
          </a:p>
        </p:txBody>
      </p:sp>
    </p:spTree>
    <p:extLst>
      <p:ext uri="{BB962C8B-B14F-4D97-AF65-F5344CB8AC3E}">
        <p14:creationId xmlns:p14="http://schemas.microsoft.com/office/powerpoint/2010/main" val="15658344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43B937-19D4-4E2B-A54C-361E8C1F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33350"/>
            <a:ext cx="84105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303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2FDFC8-33DC-466D-9B04-0777865E0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19062"/>
            <a:ext cx="83534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938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0ED8A3E-A038-4482-9B83-15065BFE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887912"/>
            <a:ext cx="3619500" cy="50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56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Entrega do script (1,0)</a:t>
            </a:r>
          </a:p>
        </p:txBody>
      </p:sp>
    </p:spTree>
    <p:extLst>
      <p:ext uri="{BB962C8B-B14F-4D97-AF65-F5344CB8AC3E}">
        <p14:creationId xmlns:p14="http://schemas.microsoft.com/office/powerpoint/2010/main" val="31165418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Entrega do modelo (0,5)</a:t>
            </a:r>
          </a:p>
        </p:txBody>
      </p:sp>
    </p:spTree>
    <p:extLst>
      <p:ext uri="{BB962C8B-B14F-4D97-AF65-F5344CB8AC3E}">
        <p14:creationId xmlns:p14="http://schemas.microsoft.com/office/powerpoint/2010/main" val="40710088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Entrega no </a:t>
            </a:r>
            <a:r>
              <a:rPr lang="pt-BR" dirty="0" err="1"/>
              <a:t>github</a:t>
            </a:r>
            <a:r>
              <a:rPr lang="pt-BR" dirty="0"/>
              <a:t> (opcional)</a:t>
            </a:r>
          </a:p>
        </p:txBody>
      </p:sp>
    </p:spTree>
    <p:extLst>
      <p:ext uri="{BB962C8B-B14F-4D97-AF65-F5344CB8AC3E}">
        <p14:creationId xmlns:p14="http://schemas.microsoft.com/office/powerpoint/2010/main" val="324075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padrões internacionais ou um padrão especifico de uma empresa</a:t>
            </a:r>
          </a:p>
        </p:txBody>
      </p:sp>
    </p:spTree>
    <p:extLst>
      <p:ext uri="{BB962C8B-B14F-4D97-AF65-F5344CB8AC3E}">
        <p14:creationId xmlns:p14="http://schemas.microsoft.com/office/powerpoint/2010/main" val="348574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 err="1"/>
              <a:t>SqL</a:t>
            </a:r>
            <a:r>
              <a:rPr lang="pt-BR" dirty="0"/>
              <a:t>     t-SQL    PL/SQL</a:t>
            </a:r>
          </a:p>
        </p:txBody>
      </p:sp>
    </p:spTree>
    <p:extLst>
      <p:ext uri="{BB962C8B-B14F-4D97-AF65-F5344CB8AC3E}">
        <p14:creationId xmlns:p14="http://schemas.microsoft.com/office/powerpoint/2010/main" val="97068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64324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ddl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825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121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Para que serve?</a:t>
            </a:r>
          </a:p>
        </p:txBody>
      </p:sp>
    </p:spTree>
    <p:extLst>
      <p:ext uri="{BB962C8B-B14F-4D97-AF65-F5344CB8AC3E}">
        <p14:creationId xmlns:p14="http://schemas.microsoft.com/office/powerpoint/2010/main" val="60884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247900"/>
            <a:ext cx="8309864" cy="1978660"/>
          </a:xfrm>
        </p:spPr>
        <p:txBody>
          <a:bodyPr>
            <a:normAutofit/>
          </a:bodyPr>
          <a:lstStyle/>
          <a:p>
            <a:r>
              <a:rPr lang="pt-BR" dirty="0"/>
              <a:t>Criar, alterar ou derrubar (banco de dados, tabela, campos, </a:t>
            </a:r>
            <a:r>
              <a:rPr lang="pt-BR" dirty="0" err="1"/>
              <a:t>constraints</a:t>
            </a:r>
            <a:r>
              <a:rPr lang="pt-BR" dirty="0"/>
              <a:t>, views, </a:t>
            </a:r>
            <a:r>
              <a:rPr lang="pt-BR" dirty="0" err="1"/>
              <a:t>functions</a:t>
            </a:r>
            <a:r>
              <a:rPr lang="pt-BR" dirty="0"/>
              <a:t>, procedures, triggers) </a:t>
            </a:r>
          </a:p>
        </p:txBody>
      </p:sp>
    </p:spTree>
    <p:extLst>
      <p:ext uri="{BB962C8B-B14F-4D97-AF65-F5344CB8AC3E}">
        <p14:creationId xmlns:p14="http://schemas.microsoft.com/office/powerpoint/2010/main" val="8026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Como fazer?</a:t>
            </a:r>
          </a:p>
        </p:txBody>
      </p:sp>
    </p:spTree>
    <p:extLst>
      <p:ext uri="{BB962C8B-B14F-4D97-AF65-F5344CB8AC3E}">
        <p14:creationId xmlns:p14="http://schemas.microsoft.com/office/powerpoint/2010/main" val="301819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criar UM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74813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CEC63-382E-4400-88DC-F1193CA1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2437892"/>
            <a:ext cx="7729728" cy="1188720"/>
          </a:xfrm>
        </p:spPr>
        <p:txBody>
          <a:bodyPr/>
          <a:lstStyle/>
          <a:p>
            <a:r>
              <a:rPr lang="pt-BR" dirty="0"/>
              <a:t>QUESTÃO 01 - Liste os cinco categorias de códigos </a:t>
            </a:r>
            <a:r>
              <a:rPr lang="pt-BR" dirty="0" err="1"/>
              <a:t>sql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06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B6CFBD9-79F7-40F2-98A0-4CAA61C2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6" y="800100"/>
            <a:ext cx="11226388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4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pt-BR" dirty="0"/>
              <a:t> PLANETAALIEN</a:t>
            </a:r>
          </a:p>
        </p:txBody>
      </p:sp>
    </p:spTree>
    <p:extLst>
      <p:ext uri="{BB962C8B-B14F-4D97-AF65-F5344CB8AC3E}">
        <p14:creationId xmlns:p14="http://schemas.microsoft.com/office/powerpoint/2010/main" val="1200206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 err="1"/>
              <a:t>Ddl</a:t>
            </a:r>
            <a:r>
              <a:rPr lang="pt-BR" dirty="0"/>
              <a:t> –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396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 err="1"/>
              <a:t>Ddl</a:t>
            </a:r>
            <a:r>
              <a:rPr lang="pt-BR" dirty="0"/>
              <a:t> –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146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B229FE-066D-4445-A434-4E42738D1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67" y="520700"/>
            <a:ext cx="11285333" cy="58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3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F3A5F4-8A77-4605-94EA-AB85E23C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03" y="942209"/>
            <a:ext cx="9615593" cy="49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82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66EDFA6-D56F-43A7-A728-7CE76BB4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0" y="1060450"/>
            <a:ext cx="10831459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8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49E3B6-324F-4ED8-B374-A0B72D9A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4" y="1257300"/>
            <a:ext cx="11067091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16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7128AF2-7E79-497D-96BA-A7AB2F88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48" y="1943100"/>
            <a:ext cx="7395104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98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O que é DML?</a:t>
            </a:r>
          </a:p>
        </p:txBody>
      </p:sp>
    </p:spTree>
    <p:extLst>
      <p:ext uri="{BB962C8B-B14F-4D97-AF65-F5344CB8AC3E}">
        <p14:creationId xmlns:p14="http://schemas.microsoft.com/office/powerpoint/2010/main" val="372868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DEB77-9479-4DC3-BDFF-5A44175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(divisões)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C9EAC-01F6-413C-A8EA-71DDCA6A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DDL</a:t>
            </a:r>
          </a:p>
          <a:p>
            <a:r>
              <a:rPr lang="pt-BR" dirty="0"/>
              <a:t>DML</a:t>
            </a:r>
          </a:p>
          <a:p>
            <a:r>
              <a:rPr lang="pt-BR" dirty="0"/>
              <a:t>DQL</a:t>
            </a:r>
          </a:p>
          <a:p>
            <a:r>
              <a:rPr lang="pt-BR" dirty="0"/>
              <a:t>DCL</a:t>
            </a:r>
          </a:p>
          <a:p>
            <a:r>
              <a:rPr lang="pt-BR" dirty="0"/>
              <a:t>DTL</a:t>
            </a:r>
          </a:p>
        </p:txBody>
      </p:sp>
    </p:spTree>
    <p:extLst>
      <p:ext uri="{BB962C8B-B14F-4D97-AF65-F5344CB8AC3E}">
        <p14:creationId xmlns:p14="http://schemas.microsoft.com/office/powerpoint/2010/main" val="3306712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Manipulação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4069310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– delete - </a:t>
            </a:r>
            <a:r>
              <a:rPr lang="pt-BR" dirty="0" err="1"/>
              <a:t>update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804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O jogador clica no botão start</a:t>
            </a:r>
          </a:p>
        </p:txBody>
      </p:sp>
    </p:spTree>
    <p:extLst>
      <p:ext uri="{BB962C8B-B14F-4D97-AF65-F5344CB8AC3E}">
        <p14:creationId xmlns:p14="http://schemas.microsoft.com/office/powerpoint/2010/main" val="385716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F92BADD-DA38-4E2D-9A21-03510927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37" y="1819275"/>
            <a:ext cx="64865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16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pt-BR" dirty="0"/>
              <a:t>Seleciona ou não a opção multiplayer e resolve fazer uma rápido cadastro</a:t>
            </a:r>
          </a:p>
        </p:txBody>
      </p:sp>
    </p:spTree>
    <p:extLst>
      <p:ext uri="{BB962C8B-B14F-4D97-AF65-F5344CB8AC3E}">
        <p14:creationId xmlns:p14="http://schemas.microsoft.com/office/powerpoint/2010/main" val="2019805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CD0BA8B-CB41-4C22-B9B4-303B5134B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931" y="1196974"/>
            <a:ext cx="5418138" cy="41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03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34E88-0C79-4BF4-A592-56E25D29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6" y="2412492"/>
            <a:ext cx="7729728" cy="1188720"/>
          </a:xfrm>
        </p:spPr>
        <p:txBody>
          <a:bodyPr/>
          <a:lstStyle/>
          <a:p>
            <a:r>
              <a:rPr lang="pt-BR" dirty="0" err="1"/>
              <a:t>REALIZa</a:t>
            </a:r>
            <a:r>
              <a:rPr lang="pt-BR" dirty="0"/>
              <a:t> um cadastro</a:t>
            </a:r>
          </a:p>
        </p:txBody>
      </p:sp>
    </p:spTree>
    <p:extLst>
      <p:ext uri="{BB962C8B-B14F-4D97-AF65-F5344CB8AC3E}">
        <p14:creationId xmlns:p14="http://schemas.microsoft.com/office/powerpoint/2010/main" val="3473142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5D2FE-8B94-4883-A8EA-9E9EE456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036" y="2656840"/>
            <a:ext cx="7729728" cy="1188720"/>
          </a:xfrm>
        </p:spPr>
        <p:txBody>
          <a:bodyPr/>
          <a:lstStyle/>
          <a:p>
            <a:r>
              <a:rPr lang="pt-BR" dirty="0"/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2158467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3110D-0C1B-42D8-8BF8-A9F9DC4E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8556E9-A871-4143-8F0A-8865F2BEE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289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2F76E-470C-4157-AE0E-BE16FCA6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678F06-0113-479F-9F29-538D0EE2C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73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308B1-7739-4CEE-8BF4-605EAB13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18486-BFB2-41EA-8697-05E9C0D8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Listar</a:t>
            </a:r>
          </a:p>
          <a:p>
            <a:r>
              <a:rPr lang="pt-BR" dirty="0"/>
              <a:t>Relembrar</a:t>
            </a:r>
          </a:p>
          <a:p>
            <a:r>
              <a:rPr lang="pt-BR" dirty="0"/>
              <a:t>Reconhecer</a:t>
            </a:r>
          </a:p>
          <a:p>
            <a:r>
              <a:rPr lang="pt-BR" dirty="0"/>
              <a:t>Identificar</a:t>
            </a:r>
          </a:p>
          <a:p>
            <a:r>
              <a:rPr lang="pt-BR" dirty="0"/>
              <a:t>Localizar</a:t>
            </a:r>
          </a:p>
          <a:p>
            <a:r>
              <a:rPr lang="pt-BR" dirty="0"/>
              <a:t>Descrever</a:t>
            </a:r>
          </a:p>
          <a:p>
            <a:r>
              <a:rPr lang="pt-BR" dirty="0"/>
              <a:t>Citar</a:t>
            </a:r>
          </a:p>
        </p:txBody>
      </p:sp>
    </p:spTree>
    <p:extLst>
      <p:ext uri="{BB962C8B-B14F-4D97-AF65-F5344CB8AC3E}">
        <p14:creationId xmlns:p14="http://schemas.microsoft.com/office/powerpoint/2010/main" val="2700309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2F76E-470C-4157-AE0E-BE16FCA6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usuario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678F06-0113-479F-9F29-538D0EE2C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751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2F76E-470C-4157-AE0E-BE16FCA6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19844"/>
            <a:ext cx="8991600" cy="16459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usuário(nome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678F06-0113-479F-9F29-538D0EE2C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FC2506-D3A5-4DFF-B076-5FD1BB83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680827"/>
            <a:ext cx="8124825" cy="3343275"/>
          </a:xfrm>
          <a:prstGeom prst="rect">
            <a:avLst/>
          </a:prstGeom>
        </p:spPr>
      </p:pic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7BA060C-84A1-4FFA-96E3-59D5E03F5CF7}"/>
              </a:ext>
            </a:extLst>
          </p:cNvPr>
          <p:cNvSpPr/>
          <p:nvPr/>
        </p:nvSpPr>
        <p:spPr>
          <a:xfrm>
            <a:off x="8750300" y="723383"/>
            <a:ext cx="254000" cy="343540"/>
          </a:xfrm>
          <a:custGeom>
            <a:avLst/>
            <a:gdLst>
              <a:gd name="connsiteX0" fmla="*/ 152400 w 254000"/>
              <a:gd name="connsiteY0" fmla="*/ 114817 h 343540"/>
              <a:gd name="connsiteX1" fmla="*/ 203200 w 254000"/>
              <a:gd name="connsiteY1" fmla="*/ 51317 h 343540"/>
              <a:gd name="connsiteX2" fmla="*/ 190500 w 254000"/>
              <a:gd name="connsiteY2" fmla="*/ 517 h 343540"/>
              <a:gd name="connsiteX3" fmla="*/ 165100 w 254000"/>
              <a:gd name="connsiteY3" fmla="*/ 38617 h 343540"/>
              <a:gd name="connsiteX4" fmla="*/ 152400 w 254000"/>
              <a:gd name="connsiteY4" fmla="*/ 140217 h 343540"/>
              <a:gd name="connsiteX5" fmla="*/ 139700 w 254000"/>
              <a:gd name="connsiteY5" fmla="*/ 191017 h 343540"/>
              <a:gd name="connsiteX6" fmla="*/ 127000 w 254000"/>
              <a:gd name="connsiteY6" fmla="*/ 318017 h 343540"/>
              <a:gd name="connsiteX7" fmla="*/ 0 w 254000"/>
              <a:gd name="connsiteY7" fmla="*/ 330717 h 343540"/>
              <a:gd name="connsiteX8" fmla="*/ 254000 w 254000"/>
              <a:gd name="connsiteY8" fmla="*/ 343417 h 34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000" h="343540">
                <a:moveTo>
                  <a:pt x="152400" y="114817"/>
                </a:moveTo>
                <a:cubicBezTo>
                  <a:pt x="169333" y="93650"/>
                  <a:pt x="194628" y="77033"/>
                  <a:pt x="203200" y="51317"/>
                </a:cubicBezTo>
                <a:cubicBezTo>
                  <a:pt x="208720" y="34758"/>
                  <a:pt x="207059" y="6037"/>
                  <a:pt x="190500" y="517"/>
                </a:cubicBezTo>
                <a:cubicBezTo>
                  <a:pt x="176020" y="-4310"/>
                  <a:pt x="173567" y="25917"/>
                  <a:pt x="165100" y="38617"/>
                </a:cubicBezTo>
                <a:cubicBezTo>
                  <a:pt x="160867" y="72484"/>
                  <a:pt x="158011" y="106551"/>
                  <a:pt x="152400" y="140217"/>
                </a:cubicBezTo>
                <a:cubicBezTo>
                  <a:pt x="149531" y="157434"/>
                  <a:pt x="142168" y="173738"/>
                  <a:pt x="139700" y="191017"/>
                </a:cubicBezTo>
                <a:cubicBezTo>
                  <a:pt x="133683" y="233134"/>
                  <a:pt x="157083" y="287934"/>
                  <a:pt x="127000" y="318017"/>
                </a:cubicBezTo>
                <a:cubicBezTo>
                  <a:pt x="96917" y="348100"/>
                  <a:pt x="42333" y="326484"/>
                  <a:pt x="0" y="330717"/>
                </a:cubicBezTo>
                <a:cubicBezTo>
                  <a:pt x="194646" y="345690"/>
                  <a:pt x="109904" y="343417"/>
                  <a:pt x="254000" y="3434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E83E4537-DB81-421E-8BF4-99A9CE7AC0D6}"/>
              </a:ext>
            </a:extLst>
          </p:cNvPr>
          <p:cNvSpPr/>
          <p:nvPr/>
        </p:nvSpPr>
        <p:spPr>
          <a:xfrm>
            <a:off x="787400" y="673100"/>
            <a:ext cx="7874000" cy="3873500"/>
          </a:xfrm>
          <a:custGeom>
            <a:avLst/>
            <a:gdLst>
              <a:gd name="connsiteX0" fmla="*/ 7874000 w 7874000"/>
              <a:gd name="connsiteY0" fmla="*/ 215900 h 3873500"/>
              <a:gd name="connsiteX1" fmla="*/ 7480300 w 7874000"/>
              <a:gd name="connsiteY1" fmla="*/ 203200 h 3873500"/>
              <a:gd name="connsiteX2" fmla="*/ 7378700 w 7874000"/>
              <a:gd name="connsiteY2" fmla="*/ 190500 h 3873500"/>
              <a:gd name="connsiteX3" fmla="*/ 7200900 w 7874000"/>
              <a:gd name="connsiteY3" fmla="*/ 165100 h 3873500"/>
              <a:gd name="connsiteX4" fmla="*/ 7061200 w 7874000"/>
              <a:gd name="connsiteY4" fmla="*/ 152400 h 3873500"/>
              <a:gd name="connsiteX5" fmla="*/ 6908800 w 7874000"/>
              <a:gd name="connsiteY5" fmla="*/ 127000 h 3873500"/>
              <a:gd name="connsiteX6" fmla="*/ 6781800 w 7874000"/>
              <a:gd name="connsiteY6" fmla="*/ 101600 h 3873500"/>
              <a:gd name="connsiteX7" fmla="*/ 6616700 w 7874000"/>
              <a:gd name="connsiteY7" fmla="*/ 88900 h 3873500"/>
              <a:gd name="connsiteX8" fmla="*/ 6489700 w 7874000"/>
              <a:gd name="connsiteY8" fmla="*/ 63500 h 3873500"/>
              <a:gd name="connsiteX9" fmla="*/ 6261100 w 7874000"/>
              <a:gd name="connsiteY9" fmla="*/ 38100 h 3873500"/>
              <a:gd name="connsiteX10" fmla="*/ 6184900 w 7874000"/>
              <a:gd name="connsiteY10" fmla="*/ 25400 h 3873500"/>
              <a:gd name="connsiteX11" fmla="*/ 5816600 w 7874000"/>
              <a:gd name="connsiteY11" fmla="*/ 12700 h 3873500"/>
              <a:gd name="connsiteX12" fmla="*/ 5524500 w 7874000"/>
              <a:gd name="connsiteY12" fmla="*/ 0 h 3873500"/>
              <a:gd name="connsiteX13" fmla="*/ 4305300 w 7874000"/>
              <a:gd name="connsiteY13" fmla="*/ 12700 h 3873500"/>
              <a:gd name="connsiteX14" fmla="*/ 4000500 w 7874000"/>
              <a:gd name="connsiteY14" fmla="*/ 38100 h 3873500"/>
              <a:gd name="connsiteX15" fmla="*/ 3810000 w 7874000"/>
              <a:gd name="connsiteY15" fmla="*/ 50800 h 3873500"/>
              <a:gd name="connsiteX16" fmla="*/ 2705100 w 7874000"/>
              <a:gd name="connsiteY16" fmla="*/ 88900 h 3873500"/>
              <a:gd name="connsiteX17" fmla="*/ 2527300 w 7874000"/>
              <a:gd name="connsiteY17" fmla="*/ 101600 h 3873500"/>
              <a:gd name="connsiteX18" fmla="*/ 2235200 w 7874000"/>
              <a:gd name="connsiteY18" fmla="*/ 139700 h 3873500"/>
              <a:gd name="connsiteX19" fmla="*/ 2120900 w 7874000"/>
              <a:gd name="connsiteY19" fmla="*/ 152400 h 3873500"/>
              <a:gd name="connsiteX20" fmla="*/ 2070100 w 7874000"/>
              <a:gd name="connsiteY20" fmla="*/ 165100 h 3873500"/>
              <a:gd name="connsiteX21" fmla="*/ 1866900 w 7874000"/>
              <a:gd name="connsiteY21" fmla="*/ 203200 h 3873500"/>
              <a:gd name="connsiteX22" fmla="*/ 1765300 w 7874000"/>
              <a:gd name="connsiteY22" fmla="*/ 228600 h 3873500"/>
              <a:gd name="connsiteX23" fmla="*/ 1701800 w 7874000"/>
              <a:gd name="connsiteY23" fmla="*/ 254000 h 3873500"/>
              <a:gd name="connsiteX24" fmla="*/ 1651000 w 7874000"/>
              <a:gd name="connsiteY24" fmla="*/ 279400 h 3873500"/>
              <a:gd name="connsiteX25" fmla="*/ 1574800 w 7874000"/>
              <a:gd name="connsiteY25" fmla="*/ 292100 h 3873500"/>
              <a:gd name="connsiteX26" fmla="*/ 1524000 w 7874000"/>
              <a:gd name="connsiteY26" fmla="*/ 304800 h 3873500"/>
              <a:gd name="connsiteX27" fmla="*/ 1485900 w 7874000"/>
              <a:gd name="connsiteY27" fmla="*/ 317500 h 3873500"/>
              <a:gd name="connsiteX28" fmla="*/ 1435100 w 7874000"/>
              <a:gd name="connsiteY28" fmla="*/ 342900 h 3873500"/>
              <a:gd name="connsiteX29" fmla="*/ 1358900 w 7874000"/>
              <a:gd name="connsiteY29" fmla="*/ 355600 h 3873500"/>
              <a:gd name="connsiteX30" fmla="*/ 1181100 w 7874000"/>
              <a:gd name="connsiteY30" fmla="*/ 431800 h 3873500"/>
              <a:gd name="connsiteX31" fmla="*/ 1054100 w 7874000"/>
              <a:gd name="connsiteY31" fmla="*/ 520700 h 3873500"/>
              <a:gd name="connsiteX32" fmla="*/ 1003300 w 7874000"/>
              <a:gd name="connsiteY32" fmla="*/ 571500 h 3873500"/>
              <a:gd name="connsiteX33" fmla="*/ 952500 w 7874000"/>
              <a:gd name="connsiteY33" fmla="*/ 609600 h 3873500"/>
              <a:gd name="connsiteX34" fmla="*/ 889000 w 7874000"/>
              <a:gd name="connsiteY34" fmla="*/ 698500 h 3873500"/>
              <a:gd name="connsiteX35" fmla="*/ 787400 w 7874000"/>
              <a:gd name="connsiteY35" fmla="*/ 800100 h 3873500"/>
              <a:gd name="connsiteX36" fmla="*/ 749300 w 7874000"/>
              <a:gd name="connsiteY36" fmla="*/ 838200 h 3873500"/>
              <a:gd name="connsiteX37" fmla="*/ 711200 w 7874000"/>
              <a:gd name="connsiteY37" fmla="*/ 863600 h 3873500"/>
              <a:gd name="connsiteX38" fmla="*/ 673100 w 7874000"/>
              <a:gd name="connsiteY38" fmla="*/ 914400 h 3873500"/>
              <a:gd name="connsiteX39" fmla="*/ 584200 w 7874000"/>
              <a:gd name="connsiteY39" fmla="*/ 1003300 h 3873500"/>
              <a:gd name="connsiteX40" fmla="*/ 495300 w 7874000"/>
              <a:gd name="connsiteY40" fmla="*/ 1092200 h 3873500"/>
              <a:gd name="connsiteX41" fmla="*/ 457200 w 7874000"/>
              <a:gd name="connsiteY41" fmla="*/ 1130300 h 3873500"/>
              <a:gd name="connsiteX42" fmla="*/ 381000 w 7874000"/>
              <a:gd name="connsiteY42" fmla="*/ 1231900 h 3873500"/>
              <a:gd name="connsiteX43" fmla="*/ 342900 w 7874000"/>
              <a:gd name="connsiteY43" fmla="*/ 1270000 h 3873500"/>
              <a:gd name="connsiteX44" fmla="*/ 317500 w 7874000"/>
              <a:gd name="connsiteY44" fmla="*/ 1308100 h 3873500"/>
              <a:gd name="connsiteX45" fmla="*/ 279400 w 7874000"/>
              <a:gd name="connsiteY45" fmla="*/ 1346200 h 3873500"/>
              <a:gd name="connsiteX46" fmla="*/ 241300 w 7874000"/>
              <a:gd name="connsiteY46" fmla="*/ 1435100 h 3873500"/>
              <a:gd name="connsiteX47" fmla="*/ 165100 w 7874000"/>
              <a:gd name="connsiteY47" fmla="*/ 1574800 h 3873500"/>
              <a:gd name="connsiteX48" fmla="*/ 152400 w 7874000"/>
              <a:gd name="connsiteY48" fmla="*/ 1612900 h 3873500"/>
              <a:gd name="connsiteX49" fmla="*/ 127000 w 7874000"/>
              <a:gd name="connsiteY49" fmla="*/ 1663700 h 3873500"/>
              <a:gd name="connsiteX50" fmla="*/ 114300 w 7874000"/>
              <a:gd name="connsiteY50" fmla="*/ 1727200 h 3873500"/>
              <a:gd name="connsiteX51" fmla="*/ 101600 w 7874000"/>
              <a:gd name="connsiteY51" fmla="*/ 1765300 h 3873500"/>
              <a:gd name="connsiteX52" fmla="*/ 88900 w 7874000"/>
              <a:gd name="connsiteY52" fmla="*/ 1828800 h 3873500"/>
              <a:gd name="connsiteX53" fmla="*/ 76200 w 7874000"/>
              <a:gd name="connsiteY53" fmla="*/ 1981200 h 3873500"/>
              <a:gd name="connsiteX54" fmla="*/ 63500 w 7874000"/>
              <a:gd name="connsiteY54" fmla="*/ 2044700 h 3873500"/>
              <a:gd name="connsiteX55" fmla="*/ 50800 w 7874000"/>
              <a:gd name="connsiteY55" fmla="*/ 2184400 h 3873500"/>
              <a:gd name="connsiteX56" fmla="*/ 25400 w 7874000"/>
              <a:gd name="connsiteY56" fmla="*/ 2311400 h 3873500"/>
              <a:gd name="connsiteX57" fmla="*/ 0 w 7874000"/>
              <a:gd name="connsiteY57" fmla="*/ 2451100 h 3873500"/>
              <a:gd name="connsiteX58" fmla="*/ 25400 w 7874000"/>
              <a:gd name="connsiteY58" fmla="*/ 2921000 h 3873500"/>
              <a:gd name="connsiteX59" fmla="*/ 38100 w 7874000"/>
              <a:gd name="connsiteY59" fmla="*/ 2971800 h 3873500"/>
              <a:gd name="connsiteX60" fmla="*/ 50800 w 7874000"/>
              <a:gd name="connsiteY60" fmla="*/ 3035300 h 3873500"/>
              <a:gd name="connsiteX61" fmla="*/ 88900 w 7874000"/>
              <a:gd name="connsiteY61" fmla="*/ 3073400 h 3873500"/>
              <a:gd name="connsiteX62" fmla="*/ 101600 w 7874000"/>
              <a:gd name="connsiteY62" fmla="*/ 3111500 h 3873500"/>
              <a:gd name="connsiteX63" fmla="*/ 177800 w 7874000"/>
              <a:gd name="connsiteY63" fmla="*/ 3213100 h 3873500"/>
              <a:gd name="connsiteX64" fmla="*/ 241300 w 7874000"/>
              <a:gd name="connsiteY64" fmla="*/ 3314700 h 3873500"/>
              <a:gd name="connsiteX65" fmla="*/ 317500 w 7874000"/>
              <a:gd name="connsiteY65" fmla="*/ 3390900 h 3873500"/>
              <a:gd name="connsiteX66" fmla="*/ 355600 w 7874000"/>
              <a:gd name="connsiteY66" fmla="*/ 3429000 h 3873500"/>
              <a:gd name="connsiteX67" fmla="*/ 406400 w 7874000"/>
              <a:gd name="connsiteY67" fmla="*/ 3467100 h 3873500"/>
              <a:gd name="connsiteX68" fmla="*/ 444500 w 7874000"/>
              <a:gd name="connsiteY68" fmla="*/ 3505200 h 3873500"/>
              <a:gd name="connsiteX69" fmla="*/ 571500 w 7874000"/>
              <a:gd name="connsiteY69" fmla="*/ 3594100 h 3873500"/>
              <a:gd name="connsiteX70" fmla="*/ 609600 w 7874000"/>
              <a:gd name="connsiteY70" fmla="*/ 3619500 h 3873500"/>
              <a:gd name="connsiteX71" fmla="*/ 647700 w 7874000"/>
              <a:gd name="connsiteY71" fmla="*/ 3644900 h 3873500"/>
              <a:gd name="connsiteX72" fmla="*/ 698500 w 7874000"/>
              <a:gd name="connsiteY72" fmla="*/ 3670300 h 3873500"/>
              <a:gd name="connsiteX73" fmla="*/ 736600 w 7874000"/>
              <a:gd name="connsiteY73" fmla="*/ 3695700 h 3873500"/>
              <a:gd name="connsiteX74" fmla="*/ 812800 w 7874000"/>
              <a:gd name="connsiteY74" fmla="*/ 3721100 h 3873500"/>
              <a:gd name="connsiteX75" fmla="*/ 990600 w 7874000"/>
              <a:gd name="connsiteY75" fmla="*/ 3822700 h 3873500"/>
              <a:gd name="connsiteX76" fmla="*/ 1079500 w 7874000"/>
              <a:gd name="connsiteY76" fmla="*/ 3848100 h 3873500"/>
              <a:gd name="connsiteX77" fmla="*/ 1155700 w 7874000"/>
              <a:gd name="connsiteY77" fmla="*/ 3873500 h 387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7874000" h="3873500">
                <a:moveTo>
                  <a:pt x="7874000" y="215900"/>
                </a:moveTo>
                <a:lnTo>
                  <a:pt x="7480300" y="203200"/>
                </a:lnTo>
                <a:cubicBezTo>
                  <a:pt x="7446215" y="201452"/>
                  <a:pt x="7412517" y="195111"/>
                  <a:pt x="7378700" y="190500"/>
                </a:cubicBezTo>
                <a:cubicBezTo>
                  <a:pt x="7319381" y="182411"/>
                  <a:pt x="7260523" y="170520"/>
                  <a:pt x="7200900" y="165100"/>
                </a:cubicBezTo>
                <a:lnTo>
                  <a:pt x="7061200" y="152400"/>
                </a:lnTo>
                <a:cubicBezTo>
                  <a:pt x="6854753" y="111111"/>
                  <a:pt x="7176596" y="174258"/>
                  <a:pt x="6908800" y="127000"/>
                </a:cubicBezTo>
                <a:cubicBezTo>
                  <a:pt x="6866285" y="119497"/>
                  <a:pt x="6824845" y="104911"/>
                  <a:pt x="6781800" y="101600"/>
                </a:cubicBezTo>
                <a:lnTo>
                  <a:pt x="6616700" y="88900"/>
                </a:lnTo>
                <a:cubicBezTo>
                  <a:pt x="6547405" y="65802"/>
                  <a:pt x="6598107" y="80178"/>
                  <a:pt x="6489700" y="63500"/>
                </a:cubicBezTo>
                <a:cubicBezTo>
                  <a:pt x="6266807" y="29209"/>
                  <a:pt x="6630018" y="79091"/>
                  <a:pt x="6261100" y="38100"/>
                </a:cubicBezTo>
                <a:cubicBezTo>
                  <a:pt x="6235507" y="35256"/>
                  <a:pt x="6210608" y="26869"/>
                  <a:pt x="6184900" y="25400"/>
                </a:cubicBezTo>
                <a:cubicBezTo>
                  <a:pt x="6062260" y="18392"/>
                  <a:pt x="5939349" y="17421"/>
                  <a:pt x="5816600" y="12700"/>
                </a:cubicBezTo>
                <a:lnTo>
                  <a:pt x="5524500" y="0"/>
                </a:lnTo>
                <a:lnTo>
                  <a:pt x="4305300" y="12700"/>
                </a:lnTo>
                <a:cubicBezTo>
                  <a:pt x="4036376" y="17502"/>
                  <a:pt x="4185364" y="22025"/>
                  <a:pt x="4000500" y="38100"/>
                </a:cubicBezTo>
                <a:cubicBezTo>
                  <a:pt x="3937098" y="43613"/>
                  <a:pt x="3873586" y="48151"/>
                  <a:pt x="3810000" y="50800"/>
                </a:cubicBezTo>
                <a:cubicBezTo>
                  <a:pt x="3497716" y="63812"/>
                  <a:pt x="2981497" y="69157"/>
                  <a:pt x="2705100" y="88900"/>
                </a:cubicBezTo>
                <a:lnTo>
                  <a:pt x="2527300" y="101600"/>
                </a:lnTo>
                <a:cubicBezTo>
                  <a:pt x="2388620" y="129336"/>
                  <a:pt x="2485254" y="111916"/>
                  <a:pt x="2235200" y="139700"/>
                </a:cubicBezTo>
                <a:lnTo>
                  <a:pt x="2120900" y="152400"/>
                </a:lnTo>
                <a:cubicBezTo>
                  <a:pt x="2103967" y="156633"/>
                  <a:pt x="2087216" y="161677"/>
                  <a:pt x="2070100" y="165100"/>
                </a:cubicBezTo>
                <a:cubicBezTo>
                  <a:pt x="1962938" y="186532"/>
                  <a:pt x="1999665" y="170009"/>
                  <a:pt x="1866900" y="203200"/>
                </a:cubicBezTo>
                <a:cubicBezTo>
                  <a:pt x="1833033" y="211667"/>
                  <a:pt x="1797712" y="215635"/>
                  <a:pt x="1765300" y="228600"/>
                </a:cubicBezTo>
                <a:cubicBezTo>
                  <a:pt x="1744133" y="237067"/>
                  <a:pt x="1722632" y="244741"/>
                  <a:pt x="1701800" y="254000"/>
                </a:cubicBezTo>
                <a:cubicBezTo>
                  <a:pt x="1684500" y="261689"/>
                  <a:pt x="1669134" y="273960"/>
                  <a:pt x="1651000" y="279400"/>
                </a:cubicBezTo>
                <a:cubicBezTo>
                  <a:pt x="1626336" y="286799"/>
                  <a:pt x="1600050" y="287050"/>
                  <a:pt x="1574800" y="292100"/>
                </a:cubicBezTo>
                <a:cubicBezTo>
                  <a:pt x="1557684" y="295523"/>
                  <a:pt x="1540783" y="300005"/>
                  <a:pt x="1524000" y="304800"/>
                </a:cubicBezTo>
                <a:cubicBezTo>
                  <a:pt x="1511128" y="308478"/>
                  <a:pt x="1498205" y="312227"/>
                  <a:pt x="1485900" y="317500"/>
                </a:cubicBezTo>
                <a:cubicBezTo>
                  <a:pt x="1468499" y="324958"/>
                  <a:pt x="1453234" y="337460"/>
                  <a:pt x="1435100" y="342900"/>
                </a:cubicBezTo>
                <a:cubicBezTo>
                  <a:pt x="1410436" y="350299"/>
                  <a:pt x="1383882" y="349355"/>
                  <a:pt x="1358900" y="355600"/>
                </a:cubicBezTo>
                <a:cubicBezTo>
                  <a:pt x="1304713" y="369147"/>
                  <a:pt x="1224716" y="402723"/>
                  <a:pt x="1181100" y="431800"/>
                </a:cubicBezTo>
                <a:cubicBezTo>
                  <a:pt x="1152380" y="450947"/>
                  <a:pt x="1084189" y="494372"/>
                  <a:pt x="1054100" y="520700"/>
                </a:cubicBezTo>
                <a:cubicBezTo>
                  <a:pt x="1036078" y="536469"/>
                  <a:pt x="1021322" y="555731"/>
                  <a:pt x="1003300" y="571500"/>
                </a:cubicBezTo>
                <a:cubicBezTo>
                  <a:pt x="987370" y="585438"/>
                  <a:pt x="967467" y="594633"/>
                  <a:pt x="952500" y="609600"/>
                </a:cubicBezTo>
                <a:cubicBezTo>
                  <a:pt x="856747" y="705353"/>
                  <a:pt x="961111" y="619177"/>
                  <a:pt x="889000" y="698500"/>
                </a:cubicBezTo>
                <a:cubicBezTo>
                  <a:pt x="856783" y="733939"/>
                  <a:pt x="821267" y="766233"/>
                  <a:pt x="787400" y="800100"/>
                </a:cubicBezTo>
                <a:cubicBezTo>
                  <a:pt x="774700" y="812800"/>
                  <a:pt x="764244" y="828237"/>
                  <a:pt x="749300" y="838200"/>
                </a:cubicBezTo>
                <a:cubicBezTo>
                  <a:pt x="736600" y="846667"/>
                  <a:pt x="721993" y="852807"/>
                  <a:pt x="711200" y="863600"/>
                </a:cubicBezTo>
                <a:cubicBezTo>
                  <a:pt x="696233" y="878567"/>
                  <a:pt x="687338" y="898738"/>
                  <a:pt x="673100" y="914400"/>
                </a:cubicBezTo>
                <a:cubicBezTo>
                  <a:pt x="644910" y="945409"/>
                  <a:pt x="613833" y="973667"/>
                  <a:pt x="584200" y="1003300"/>
                </a:cubicBezTo>
                <a:lnTo>
                  <a:pt x="495300" y="1092200"/>
                </a:lnTo>
                <a:cubicBezTo>
                  <a:pt x="482600" y="1104900"/>
                  <a:pt x="467163" y="1115356"/>
                  <a:pt x="457200" y="1130300"/>
                </a:cubicBezTo>
                <a:cubicBezTo>
                  <a:pt x="426956" y="1175666"/>
                  <a:pt x="423235" y="1183632"/>
                  <a:pt x="381000" y="1231900"/>
                </a:cubicBezTo>
                <a:cubicBezTo>
                  <a:pt x="369173" y="1245417"/>
                  <a:pt x="354398" y="1256202"/>
                  <a:pt x="342900" y="1270000"/>
                </a:cubicBezTo>
                <a:cubicBezTo>
                  <a:pt x="333129" y="1281726"/>
                  <a:pt x="327271" y="1296374"/>
                  <a:pt x="317500" y="1308100"/>
                </a:cubicBezTo>
                <a:cubicBezTo>
                  <a:pt x="306002" y="1321898"/>
                  <a:pt x="289839" y="1331585"/>
                  <a:pt x="279400" y="1346200"/>
                </a:cubicBezTo>
                <a:cubicBezTo>
                  <a:pt x="246850" y="1391769"/>
                  <a:pt x="260809" y="1391205"/>
                  <a:pt x="241300" y="1435100"/>
                </a:cubicBezTo>
                <a:cubicBezTo>
                  <a:pt x="160446" y="1617023"/>
                  <a:pt x="245378" y="1414243"/>
                  <a:pt x="165100" y="1574800"/>
                </a:cubicBezTo>
                <a:cubicBezTo>
                  <a:pt x="159113" y="1586774"/>
                  <a:pt x="157673" y="1600595"/>
                  <a:pt x="152400" y="1612900"/>
                </a:cubicBezTo>
                <a:cubicBezTo>
                  <a:pt x="144942" y="1630301"/>
                  <a:pt x="135467" y="1646767"/>
                  <a:pt x="127000" y="1663700"/>
                </a:cubicBezTo>
                <a:cubicBezTo>
                  <a:pt x="122767" y="1684867"/>
                  <a:pt x="119535" y="1706259"/>
                  <a:pt x="114300" y="1727200"/>
                </a:cubicBezTo>
                <a:cubicBezTo>
                  <a:pt x="111053" y="1740187"/>
                  <a:pt x="104847" y="1752313"/>
                  <a:pt x="101600" y="1765300"/>
                </a:cubicBezTo>
                <a:cubicBezTo>
                  <a:pt x="96365" y="1786241"/>
                  <a:pt x="93133" y="1807633"/>
                  <a:pt x="88900" y="1828800"/>
                </a:cubicBezTo>
                <a:cubicBezTo>
                  <a:pt x="84667" y="1879600"/>
                  <a:pt x="82156" y="1930573"/>
                  <a:pt x="76200" y="1981200"/>
                </a:cubicBezTo>
                <a:cubicBezTo>
                  <a:pt x="73678" y="2002638"/>
                  <a:pt x="66177" y="2023281"/>
                  <a:pt x="63500" y="2044700"/>
                </a:cubicBezTo>
                <a:cubicBezTo>
                  <a:pt x="57700" y="2091098"/>
                  <a:pt x="57413" y="2138111"/>
                  <a:pt x="50800" y="2184400"/>
                </a:cubicBezTo>
                <a:cubicBezTo>
                  <a:pt x="44695" y="2227138"/>
                  <a:pt x="30755" y="2268562"/>
                  <a:pt x="25400" y="2311400"/>
                </a:cubicBezTo>
                <a:cubicBezTo>
                  <a:pt x="11040" y="2426284"/>
                  <a:pt x="23493" y="2380621"/>
                  <a:pt x="0" y="2451100"/>
                </a:cubicBezTo>
                <a:cubicBezTo>
                  <a:pt x="5726" y="2622882"/>
                  <a:pt x="-3393" y="2762640"/>
                  <a:pt x="25400" y="2921000"/>
                </a:cubicBezTo>
                <a:cubicBezTo>
                  <a:pt x="28522" y="2938173"/>
                  <a:pt x="34314" y="2954761"/>
                  <a:pt x="38100" y="2971800"/>
                </a:cubicBezTo>
                <a:cubicBezTo>
                  <a:pt x="42783" y="2992872"/>
                  <a:pt x="41147" y="3015993"/>
                  <a:pt x="50800" y="3035300"/>
                </a:cubicBezTo>
                <a:cubicBezTo>
                  <a:pt x="58832" y="3051364"/>
                  <a:pt x="76200" y="3060700"/>
                  <a:pt x="88900" y="3073400"/>
                </a:cubicBezTo>
                <a:cubicBezTo>
                  <a:pt x="93133" y="3086100"/>
                  <a:pt x="95613" y="3099526"/>
                  <a:pt x="101600" y="3111500"/>
                </a:cubicBezTo>
                <a:cubicBezTo>
                  <a:pt x="118587" y="3145474"/>
                  <a:pt x="159108" y="3185062"/>
                  <a:pt x="177800" y="3213100"/>
                </a:cubicBezTo>
                <a:cubicBezTo>
                  <a:pt x="232215" y="3294723"/>
                  <a:pt x="169984" y="3235460"/>
                  <a:pt x="241300" y="3314700"/>
                </a:cubicBezTo>
                <a:cubicBezTo>
                  <a:pt x="265330" y="3341400"/>
                  <a:pt x="292100" y="3365500"/>
                  <a:pt x="317500" y="3390900"/>
                </a:cubicBezTo>
                <a:cubicBezTo>
                  <a:pt x="330200" y="3403600"/>
                  <a:pt x="341232" y="3418224"/>
                  <a:pt x="355600" y="3429000"/>
                </a:cubicBezTo>
                <a:cubicBezTo>
                  <a:pt x="372533" y="3441700"/>
                  <a:pt x="390329" y="3453325"/>
                  <a:pt x="406400" y="3467100"/>
                </a:cubicBezTo>
                <a:cubicBezTo>
                  <a:pt x="420037" y="3478789"/>
                  <a:pt x="430863" y="3493511"/>
                  <a:pt x="444500" y="3505200"/>
                </a:cubicBezTo>
                <a:cubicBezTo>
                  <a:pt x="477409" y="3533408"/>
                  <a:pt x="538712" y="3572241"/>
                  <a:pt x="571500" y="3594100"/>
                </a:cubicBezTo>
                <a:lnTo>
                  <a:pt x="609600" y="3619500"/>
                </a:lnTo>
                <a:cubicBezTo>
                  <a:pt x="622300" y="3627967"/>
                  <a:pt x="634048" y="3638074"/>
                  <a:pt x="647700" y="3644900"/>
                </a:cubicBezTo>
                <a:cubicBezTo>
                  <a:pt x="664633" y="3653367"/>
                  <a:pt x="682062" y="3660907"/>
                  <a:pt x="698500" y="3670300"/>
                </a:cubicBezTo>
                <a:cubicBezTo>
                  <a:pt x="711752" y="3677873"/>
                  <a:pt x="722652" y="3689501"/>
                  <a:pt x="736600" y="3695700"/>
                </a:cubicBezTo>
                <a:cubicBezTo>
                  <a:pt x="761066" y="3706574"/>
                  <a:pt x="790523" y="3706248"/>
                  <a:pt x="812800" y="3721100"/>
                </a:cubicBezTo>
                <a:cubicBezTo>
                  <a:pt x="868542" y="3758261"/>
                  <a:pt x="926148" y="3801216"/>
                  <a:pt x="990600" y="3822700"/>
                </a:cubicBezTo>
                <a:cubicBezTo>
                  <a:pt x="1118643" y="3865381"/>
                  <a:pt x="920032" y="3800260"/>
                  <a:pt x="1079500" y="3848100"/>
                </a:cubicBezTo>
                <a:cubicBezTo>
                  <a:pt x="1105145" y="3855793"/>
                  <a:pt x="1155700" y="3873500"/>
                  <a:pt x="1155700" y="38735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047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639C28-E913-4EF0-9251-411FDD6D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18" y="762000"/>
            <a:ext cx="10150382" cy="50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23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F268329-16BD-4605-9ED4-E8FFCB4B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1" y="2324100"/>
            <a:ext cx="12087931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84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DQL</a:t>
            </a:r>
          </a:p>
        </p:txBody>
      </p:sp>
    </p:spTree>
    <p:extLst>
      <p:ext uri="{BB962C8B-B14F-4D97-AF65-F5344CB8AC3E}">
        <p14:creationId xmlns:p14="http://schemas.microsoft.com/office/powerpoint/2010/main" val="2523925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Data query </a:t>
            </a:r>
            <a:r>
              <a:rPr lang="pt-BR" dirty="0" err="1"/>
              <a:t>language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449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Consulta (pesquisa) no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03487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 err="1"/>
              <a:t>select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642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Todos (*)</a:t>
            </a:r>
          </a:p>
        </p:txBody>
      </p:sp>
    </p:spTree>
    <p:extLst>
      <p:ext uri="{BB962C8B-B14F-4D97-AF65-F5344CB8AC3E}">
        <p14:creationId xmlns:p14="http://schemas.microsoft.com/office/powerpoint/2010/main" val="3114774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F5D5607-045E-4B96-9B7D-A5B8AF80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530068"/>
            <a:ext cx="11569700" cy="3092731"/>
          </a:xfrm>
          <a:prstGeom prst="rect">
            <a:avLst/>
          </a:prstGeom>
        </p:spPr>
      </p:pic>
      <p:sp>
        <p:nvSpPr>
          <p:cNvPr id="3" name="Seta: para a Direita Listrada 2">
            <a:extLst>
              <a:ext uri="{FF2B5EF4-FFF2-40B4-BE49-F238E27FC236}">
                <a16:creationId xmlns:a16="http://schemas.microsoft.com/office/drawing/2014/main" id="{3779B33B-AC64-4335-B44B-230C051FD01A}"/>
              </a:ext>
            </a:extLst>
          </p:cNvPr>
          <p:cNvSpPr/>
          <p:nvPr/>
        </p:nvSpPr>
        <p:spPr>
          <a:xfrm rot="4524205">
            <a:off x="3594100" y="927101"/>
            <a:ext cx="863600" cy="723900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42EFEA-979B-4BE5-8E84-082C931C077A}"/>
              </a:ext>
            </a:extLst>
          </p:cNvPr>
          <p:cNvSpPr txBox="1"/>
          <p:nvPr/>
        </p:nvSpPr>
        <p:spPr>
          <a:xfrm>
            <a:off x="4381500" y="779972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Todos os Campos</a:t>
            </a:r>
          </a:p>
        </p:txBody>
      </p:sp>
    </p:spTree>
    <p:extLst>
      <p:ext uri="{BB962C8B-B14F-4D97-AF65-F5344CB8AC3E}">
        <p14:creationId xmlns:p14="http://schemas.microsoft.com/office/powerpoint/2010/main" val="401120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1125163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296EED6-EA98-48E4-A802-A2C7F49A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5" y="1428750"/>
            <a:ext cx="10326648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73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85B4D3-0B66-4CB7-AB38-5FDE914B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33" y="1384300"/>
            <a:ext cx="10875062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44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Situação erro 1</a:t>
            </a:r>
          </a:p>
        </p:txBody>
      </p:sp>
    </p:spTree>
    <p:extLst>
      <p:ext uri="{BB962C8B-B14F-4D97-AF65-F5344CB8AC3E}">
        <p14:creationId xmlns:p14="http://schemas.microsoft.com/office/powerpoint/2010/main" val="4243966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3CC28D6-5A14-49D2-BAE9-05EA95D3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66" y="1155700"/>
            <a:ext cx="10519868" cy="404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75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44326C-6C5B-4E99-B71C-00274145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93" y="977900"/>
            <a:ext cx="10214413" cy="40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74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8F8DA34-8740-4E8F-AB95-BF229C3C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339842"/>
            <a:ext cx="6510337" cy="346583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8445961-32C5-4206-B2D9-3C4D2BAD2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3" y="1467480"/>
            <a:ext cx="3048000" cy="32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127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C39C84B-E3C3-4828-B55A-A676CE5D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60" y="1930400"/>
            <a:ext cx="6929632" cy="25145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2DAC12A-A7D9-436B-B143-277351CE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35" y="1250155"/>
            <a:ext cx="4193139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06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Listar comandos </a:t>
            </a:r>
            <a:r>
              <a:rPr lang="pt-BR" dirty="0" err="1"/>
              <a:t>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07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(</a:t>
            </a:r>
            <a:r>
              <a:rPr lang="pt-BR" dirty="0" err="1"/>
              <a:t>ddl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72654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(</a:t>
            </a:r>
            <a:r>
              <a:rPr lang="pt-BR" dirty="0" err="1"/>
              <a:t>dml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923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sql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5353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Delete (</a:t>
            </a:r>
            <a:r>
              <a:rPr lang="pt-BR" dirty="0" err="1"/>
              <a:t>dml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020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E0007-9BDA-4684-BD8C-A1B8BC19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pt-B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08505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6137AE3-3E5B-4E89-8673-F5179CFF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39" y="2415381"/>
            <a:ext cx="8833661" cy="202723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569B8BA-3419-466F-A287-DD936792B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35" y="2197100"/>
            <a:ext cx="3133753" cy="28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214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2E4C08-4871-4A98-8DEB-D4EB169C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2" y="635000"/>
            <a:ext cx="11298283" cy="12319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E6C21FF-A1F0-4C43-853F-9197F45E4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463" y="2267580"/>
            <a:ext cx="3048000" cy="32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725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(</a:t>
            </a:r>
            <a:r>
              <a:rPr lang="pt-BR" dirty="0" err="1"/>
              <a:t>dql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15883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Exercício 1</a:t>
            </a:r>
          </a:p>
        </p:txBody>
      </p:sp>
    </p:spTree>
    <p:extLst>
      <p:ext uri="{BB962C8B-B14F-4D97-AF65-F5344CB8AC3E}">
        <p14:creationId xmlns:p14="http://schemas.microsoft.com/office/powerpoint/2010/main" val="23668890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Insira um usuário “Rômulo </a:t>
            </a:r>
            <a:r>
              <a:rPr lang="pt-BR" dirty="0" err="1"/>
              <a:t>cesar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020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Apelido = “jogador-da-</a:t>
            </a:r>
            <a:r>
              <a:rPr lang="pt-BR" dirty="0" err="1"/>
              <a:t>cei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1192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 err="1"/>
              <a:t>Email</a:t>
            </a:r>
            <a:r>
              <a:rPr lang="pt-BR" dirty="0"/>
              <a:t> =“jogão@gmail.com”</a:t>
            </a:r>
          </a:p>
        </p:txBody>
      </p:sp>
    </p:spTree>
    <p:extLst>
      <p:ext uri="{BB962C8B-B14F-4D97-AF65-F5344CB8AC3E}">
        <p14:creationId xmlns:p14="http://schemas.microsoft.com/office/powerpoint/2010/main" val="3703798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Senha=“34567898”</a:t>
            </a:r>
          </a:p>
        </p:txBody>
      </p:sp>
    </p:spTree>
    <p:extLst>
      <p:ext uri="{BB962C8B-B14F-4D97-AF65-F5344CB8AC3E}">
        <p14:creationId xmlns:p14="http://schemas.microsoft.com/office/powerpoint/2010/main" val="33419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Uma linguagem de programação para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332997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pt-BR" dirty="0"/>
              <a:t>Insira mais 4 usuários de colegas próximos a sua mesa. Pergunte para eles qual apelido eles querem.</a:t>
            </a:r>
          </a:p>
        </p:txBody>
      </p:sp>
    </p:spTree>
    <p:extLst>
      <p:ext uri="{BB962C8B-B14F-4D97-AF65-F5344CB8AC3E}">
        <p14:creationId xmlns:p14="http://schemas.microsoft.com/office/powerpoint/2010/main" val="1653369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Faça um delete para deletar um registro</a:t>
            </a:r>
          </a:p>
        </p:txBody>
      </p:sp>
    </p:spTree>
    <p:extLst>
      <p:ext uri="{BB962C8B-B14F-4D97-AF65-F5344CB8AC3E}">
        <p14:creationId xmlns:p14="http://schemas.microsoft.com/office/powerpoint/2010/main" val="8483378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Pode deletar o registro jogador-da-</a:t>
            </a:r>
            <a:r>
              <a:rPr lang="pt-BR" dirty="0" err="1"/>
              <a:t>cei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2075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Atualize os dados de um colega</a:t>
            </a:r>
          </a:p>
        </p:txBody>
      </p:sp>
    </p:spTree>
    <p:extLst>
      <p:ext uri="{BB962C8B-B14F-4D97-AF65-F5344CB8AC3E}">
        <p14:creationId xmlns:p14="http://schemas.microsoft.com/office/powerpoint/2010/main" val="5903682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pt-BR" dirty="0"/>
              <a:t>Faça uma pesquisa de todos os campos de todos os colegas jogadores</a:t>
            </a:r>
          </a:p>
        </p:txBody>
      </p:sp>
    </p:spTree>
    <p:extLst>
      <p:ext uri="{BB962C8B-B14F-4D97-AF65-F5344CB8AC3E}">
        <p14:creationId xmlns:p14="http://schemas.microsoft.com/office/powerpoint/2010/main" val="3121937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Depois de inserir diversos jogadores</a:t>
            </a:r>
          </a:p>
        </p:txBody>
      </p:sp>
    </p:spTree>
    <p:extLst>
      <p:ext uri="{BB962C8B-B14F-4D97-AF65-F5344CB8AC3E}">
        <p14:creationId xmlns:p14="http://schemas.microsoft.com/office/powerpoint/2010/main" val="23303149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Exclua um intervalo de jogadores</a:t>
            </a:r>
          </a:p>
        </p:txBody>
      </p:sp>
    </p:spTree>
    <p:extLst>
      <p:ext uri="{BB962C8B-B14F-4D97-AF65-F5344CB8AC3E}">
        <p14:creationId xmlns:p14="http://schemas.microsoft.com/office/powerpoint/2010/main" val="310280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0F8412-D326-476F-BB62-DCA64537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51" y="952500"/>
            <a:ext cx="10544607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375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5232995-9E4C-4D72-B430-6720820D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595312"/>
            <a:ext cx="81915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820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8CC249-A030-419F-B2EF-D84D9DB4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43" y="977900"/>
            <a:ext cx="10438513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9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Para que serve?</a:t>
            </a:r>
          </a:p>
        </p:txBody>
      </p:sp>
    </p:spTree>
    <p:extLst>
      <p:ext uri="{BB962C8B-B14F-4D97-AF65-F5344CB8AC3E}">
        <p14:creationId xmlns:p14="http://schemas.microsoft.com/office/powerpoint/2010/main" val="19999166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Utilize os outros comandos</a:t>
            </a:r>
          </a:p>
        </p:txBody>
      </p:sp>
    </p:spTree>
    <p:extLst>
      <p:ext uri="{BB962C8B-B14F-4D97-AF65-F5344CB8AC3E}">
        <p14:creationId xmlns:p14="http://schemas.microsoft.com/office/powerpoint/2010/main" val="3834186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9425135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6616188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 err="1"/>
              <a:t>describe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4444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Salve o script com o nome de :PLANETALIEN</a:t>
            </a:r>
          </a:p>
        </p:txBody>
      </p:sp>
    </p:spTree>
    <p:extLst>
      <p:ext uri="{BB962C8B-B14F-4D97-AF65-F5344CB8AC3E}">
        <p14:creationId xmlns:p14="http://schemas.microsoft.com/office/powerpoint/2010/main" val="15194177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CRIE UM REPOSITÓRIO NO GITHUB- PLANETAALIEN</a:t>
            </a:r>
          </a:p>
        </p:txBody>
      </p:sp>
    </p:spTree>
    <p:extLst>
      <p:ext uri="{BB962C8B-B14F-4D97-AF65-F5344CB8AC3E}">
        <p14:creationId xmlns:p14="http://schemas.microsoft.com/office/powerpoint/2010/main" val="19815180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UTILIZE O GIT</a:t>
            </a:r>
          </a:p>
        </p:txBody>
      </p:sp>
    </p:spTree>
    <p:extLst>
      <p:ext uri="{BB962C8B-B14F-4D97-AF65-F5344CB8AC3E}">
        <p14:creationId xmlns:p14="http://schemas.microsoft.com/office/powerpoint/2010/main" val="10306425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GIT INIT</a:t>
            </a:r>
          </a:p>
        </p:txBody>
      </p:sp>
    </p:spTree>
    <p:extLst>
      <p:ext uri="{BB962C8B-B14F-4D97-AF65-F5344CB8AC3E}">
        <p14:creationId xmlns:p14="http://schemas.microsoft.com/office/powerpoint/2010/main" val="227049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GIT ADD</a:t>
            </a:r>
          </a:p>
        </p:txBody>
      </p:sp>
    </p:spTree>
    <p:extLst>
      <p:ext uri="{BB962C8B-B14F-4D97-AF65-F5344CB8AC3E}">
        <p14:creationId xmlns:p14="http://schemas.microsoft.com/office/powerpoint/2010/main" val="5656606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382176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Criar e manipular dados</a:t>
            </a:r>
          </a:p>
        </p:txBody>
      </p:sp>
    </p:spTree>
    <p:extLst>
      <p:ext uri="{BB962C8B-B14F-4D97-AF65-F5344CB8AC3E}">
        <p14:creationId xmlns:p14="http://schemas.microsoft.com/office/powerpoint/2010/main" val="34534129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3125068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GIT REMOTE</a:t>
            </a:r>
          </a:p>
        </p:txBody>
      </p:sp>
    </p:spTree>
    <p:extLst>
      <p:ext uri="{BB962C8B-B14F-4D97-AF65-F5344CB8AC3E}">
        <p14:creationId xmlns:p14="http://schemas.microsoft.com/office/powerpoint/2010/main" val="32439388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0262060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CRIE UMA PÁGINA NO LOOP</a:t>
            </a:r>
          </a:p>
        </p:txBody>
      </p:sp>
    </p:spTree>
    <p:extLst>
      <p:ext uri="{BB962C8B-B14F-4D97-AF65-F5344CB8AC3E}">
        <p14:creationId xmlns:p14="http://schemas.microsoft.com/office/powerpoint/2010/main" val="5975173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ENTREGA</a:t>
            </a:r>
          </a:p>
        </p:txBody>
      </p:sp>
    </p:spTree>
    <p:extLst>
      <p:ext uri="{BB962C8B-B14F-4D97-AF65-F5344CB8AC3E}">
        <p14:creationId xmlns:p14="http://schemas.microsoft.com/office/powerpoint/2010/main" val="9264854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3804434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MODELO MER (MYSQL WORKBENCH)</a:t>
            </a:r>
          </a:p>
        </p:txBody>
      </p:sp>
    </p:spTree>
    <p:extLst>
      <p:ext uri="{BB962C8B-B14F-4D97-AF65-F5344CB8AC3E}">
        <p14:creationId xmlns:p14="http://schemas.microsoft.com/office/powerpoint/2010/main" val="24535777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ENGENHARIA REVERSA</a:t>
            </a:r>
          </a:p>
        </p:txBody>
      </p:sp>
    </p:spTree>
    <p:extLst>
      <p:ext uri="{BB962C8B-B14F-4D97-AF65-F5344CB8AC3E}">
        <p14:creationId xmlns:p14="http://schemas.microsoft.com/office/powerpoint/2010/main" val="20396613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/>
          <a:lstStyle/>
          <a:p>
            <a:r>
              <a:rPr lang="pt-BR" dirty="0"/>
              <a:t>INICIO DO CURSO –MODELO PRA GERAR SCRIPT</a:t>
            </a:r>
          </a:p>
        </p:txBody>
      </p:sp>
    </p:spTree>
    <p:extLst>
      <p:ext uri="{BB962C8B-B14F-4D97-AF65-F5344CB8AC3E}">
        <p14:creationId xmlns:p14="http://schemas.microsoft.com/office/powerpoint/2010/main" val="39838987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F47E-A09A-47A5-9EA8-D5FF9B4E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36" y="283464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Ctrl+r</a:t>
            </a:r>
            <a:r>
              <a:rPr lang="pt-BR" dirty="0"/>
              <a:t> (ABRE A ENGENHARIA REVERSA) – GERAR MODELO A PARTIR DO CÓDIGO</a:t>
            </a:r>
          </a:p>
        </p:txBody>
      </p:sp>
    </p:spTree>
    <p:extLst>
      <p:ext uri="{BB962C8B-B14F-4D97-AF65-F5344CB8AC3E}">
        <p14:creationId xmlns:p14="http://schemas.microsoft.com/office/powerpoint/2010/main" val="214660665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177</TotalTime>
  <Words>394</Words>
  <Application>Microsoft Office PowerPoint</Application>
  <PresentationFormat>Widescreen</PresentationFormat>
  <Paragraphs>94</Paragraphs>
  <Slides>105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105</vt:i4>
      </vt:variant>
    </vt:vector>
  </HeadingPairs>
  <TitlesOfParts>
    <vt:vector size="108" baseType="lpstr">
      <vt:lpstr>Arial</vt:lpstr>
      <vt:lpstr>Gill Sans MT</vt:lpstr>
      <vt:lpstr>Pacote</vt:lpstr>
      <vt:lpstr>SQL</vt:lpstr>
      <vt:lpstr>QUESTÃO 01 - Liste os cinco categorias de códigos sql </vt:lpstr>
      <vt:lpstr>Categorias (divisões)</vt:lpstr>
      <vt:lpstr>CONHECIMENTO</vt:lpstr>
      <vt:lpstr>O que é?</vt:lpstr>
      <vt:lpstr>O que é sql?</vt:lpstr>
      <vt:lpstr>Uma linguagem de programação para banco de dados</vt:lpstr>
      <vt:lpstr>Para que serve?</vt:lpstr>
      <vt:lpstr>Criar e manipular dados</vt:lpstr>
      <vt:lpstr>Como fazer?</vt:lpstr>
      <vt:lpstr>Usando padrões internacionais ou um padrão especifico de uma empresa</vt:lpstr>
      <vt:lpstr>SqL     t-SQL    PL/SQL</vt:lpstr>
      <vt:lpstr>SQL</vt:lpstr>
      <vt:lpstr>O que é ddl?</vt:lpstr>
      <vt:lpstr>Data definition language</vt:lpstr>
      <vt:lpstr>Para que serve?</vt:lpstr>
      <vt:lpstr>Criar, alterar ou derrubar (banco de dados, tabela, campos, constraints, views, functions, procedures, triggers) </vt:lpstr>
      <vt:lpstr>Como fazer?</vt:lpstr>
      <vt:lpstr>criar UM BANCO DE DADOS</vt:lpstr>
      <vt:lpstr>Apresentação do PowerPoint</vt:lpstr>
      <vt:lpstr>USE PLANETAALIEN</vt:lpstr>
      <vt:lpstr>Ddl – create database</vt:lpstr>
      <vt:lpstr>Ddl – create table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é DML?</vt:lpstr>
      <vt:lpstr>Manipulação de dados</vt:lpstr>
      <vt:lpstr>Insert – delete - update</vt:lpstr>
      <vt:lpstr>O jogador clica no botão start</vt:lpstr>
      <vt:lpstr>Apresentação do PowerPoint</vt:lpstr>
      <vt:lpstr>Seleciona ou não a opção multiplayer e resolve fazer uma rápido cadastro</vt:lpstr>
      <vt:lpstr>Apresentação do PowerPoint</vt:lpstr>
      <vt:lpstr>REALIZa um cadastro</vt:lpstr>
      <vt:lpstr>DML</vt:lpstr>
      <vt:lpstr>INSERT</vt:lpstr>
      <vt:lpstr>Insert into</vt:lpstr>
      <vt:lpstr>Insert into usuario</vt:lpstr>
      <vt:lpstr>Insert into usuário(nome</vt:lpstr>
      <vt:lpstr>Apresentação do PowerPoint</vt:lpstr>
      <vt:lpstr>Apresentação do PowerPoint</vt:lpstr>
      <vt:lpstr>DQL</vt:lpstr>
      <vt:lpstr>Data query language</vt:lpstr>
      <vt:lpstr>Consulta (pesquisa) no banco de dados</vt:lpstr>
      <vt:lpstr>select</vt:lpstr>
      <vt:lpstr>Todos (*)</vt:lpstr>
      <vt:lpstr>Apresentação do PowerPoint</vt:lpstr>
      <vt:lpstr>Apresentação do PowerPoint</vt:lpstr>
      <vt:lpstr>Apresentação do PowerPoint</vt:lpstr>
      <vt:lpstr>Situação erro 1</vt:lpstr>
      <vt:lpstr>Apresentação do PowerPoint</vt:lpstr>
      <vt:lpstr>Apresentação do PowerPoint</vt:lpstr>
      <vt:lpstr>Apresentação do PowerPoint</vt:lpstr>
      <vt:lpstr>Apresentação do PowerPoint</vt:lpstr>
      <vt:lpstr>Listar comandos sql</vt:lpstr>
      <vt:lpstr>Create (ddl)</vt:lpstr>
      <vt:lpstr>Insert (dml)</vt:lpstr>
      <vt:lpstr>Delete (dml)</vt:lpstr>
      <vt:lpstr>UPDATE</vt:lpstr>
      <vt:lpstr>Apresentação do PowerPoint</vt:lpstr>
      <vt:lpstr>Apresentação do PowerPoint</vt:lpstr>
      <vt:lpstr>Select (dql)</vt:lpstr>
      <vt:lpstr>Exercício 1</vt:lpstr>
      <vt:lpstr>Insira um usuário “Rômulo cesar”</vt:lpstr>
      <vt:lpstr>Apelido = “jogador-da-cei”</vt:lpstr>
      <vt:lpstr>Email =“jogão@gmail.com”</vt:lpstr>
      <vt:lpstr>Senha=“34567898”</vt:lpstr>
      <vt:lpstr>Insira mais 4 usuários de colegas próximos a sua mesa. Pergunte para eles qual apelido eles querem.</vt:lpstr>
      <vt:lpstr>Faça um delete para deletar um registro</vt:lpstr>
      <vt:lpstr>Pode deletar o registro jogador-da-cei</vt:lpstr>
      <vt:lpstr>Atualize os dados de um colega</vt:lpstr>
      <vt:lpstr>Faça uma pesquisa de todos os campos de todos os colegas jogadores</vt:lpstr>
      <vt:lpstr>Depois de inserir diversos jogadores</vt:lpstr>
      <vt:lpstr>Exclua um intervalo de jogadores</vt:lpstr>
      <vt:lpstr>Apresentação do PowerPoint</vt:lpstr>
      <vt:lpstr>Apresentação do PowerPoint</vt:lpstr>
      <vt:lpstr>Apresentação do PowerPoint</vt:lpstr>
      <vt:lpstr>Utilize os outros comandos</vt:lpstr>
      <vt:lpstr>use</vt:lpstr>
      <vt:lpstr>show</vt:lpstr>
      <vt:lpstr>describe</vt:lpstr>
      <vt:lpstr>Salve o script com o nome de :PLANETALIEN</vt:lpstr>
      <vt:lpstr>CRIE UM REPOSITÓRIO NO GITHUB- PLANETAALIEN</vt:lpstr>
      <vt:lpstr>UTILIZE O GIT</vt:lpstr>
      <vt:lpstr>GIT INIT</vt:lpstr>
      <vt:lpstr>GIT ADD</vt:lpstr>
      <vt:lpstr>GIT COMMIT</vt:lpstr>
      <vt:lpstr>GIT STATUS</vt:lpstr>
      <vt:lpstr>GIT REMOTE</vt:lpstr>
      <vt:lpstr>GIT PUSH</vt:lpstr>
      <vt:lpstr>CRIE UMA PÁGINA NO LOOP</vt:lpstr>
      <vt:lpstr>ENTREGA</vt:lpstr>
      <vt:lpstr>SCRIPT</vt:lpstr>
      <vt:lpstr>MODELO MER (MYSQL WORKBENCH)</vt:lpstr>
      <vt:lpstr>ENGENHARIA REVERSA</vt:lpstr>
      <vt:lpstr>INICIO DO CURSO –MODELO PRA GERAR SCRIPT</vt:lpstr>
      <vt:lpstr>Ctrl+r (ABRE A ENGENHARIA REVERSA) – GERAR MODELO A PARTIR DO CÓDIGO</vt:lpstr>
      <vt:lpstr>Apresentação do PowerPoint</vt:lpstr>
      <vt:lpstr>Apresentação do PowerPoint</vt:lpstr>
      <vt:lpstr>Apresentação do PowerPoint</vt:lpstr>
      <vt:lpstr>Entrega do script (1,0)</vt:lpstr>
      <vt:lpstr>Entrega do modelo (0,5)</vt:lpstr>
      <vt:lpstr>Entrega no github (opcional)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ead</dc:creator>
  <cp:lastModifiedBy>ead</cp:lastModifiedBy>
  <cp:revision>14</cp:revision>
  <dcterms:created xsi:type="dcterms:W3CDTF">2023-09-25T11:32:12Z</dcterms:created>
  <dcterms:modified xsi:type="dcterms:W3CDTF">2023-09-25T14:29:35Z</dcterms:modified>
</cp:coreProperties>
</file>