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48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86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4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3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1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3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3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3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8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80B9-113E-4186-9AB0-0FBF6694B60B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1A308-B6EE-451F-9100-327258841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8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Power Point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Streamlit</a:t>
            </a:r>
            <a:r>
              <a:rPr lang="pt-BR" dirty="0" smtClean="0"/>
              <a:t> é uma biblioteca Python que permite criar facilmente aplicações web interativas para visualização de dados, prototipagem rápida e construção de interfaces amigáveis.</a:t>
            </a:r>
          </a:p>
          <a:p>
            <a:r>
              <a:rPr lang="pt-BR" dirty="0" smtClean="0"/>
              <a:t> Nesta aula artigo, vamos explorar o básico do </a:t>
            </a:r>
            <a:r>
              <a:rPr lang="pt-BR" dirty="0" err="1" smtClean="0"/>
              <a:t>Streamlit</a:t>
            </a:r>
            <a:r>
              <a:rPr lang="pt-BR" dirty="0" smtClean="0"/>
              <a:t> e criar um exemplo prático de uma página web com um formulário.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3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 </a:t>
            </a:r>
            <a:r>
              <a:rPr lang="pt-BR" b="1" dirty="0" err="1" smtClean="0"/>
              <a:t>Streamlit</a:t>
            </a:r>
            <a:r>
              <a:rPr lang="pt-BR" b="1" dirty="0" smtClean="0"/>
              <a:t>?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Streamlit</a:t>
            </a:r>
            <a:r>
              <a:rPr lang="pt-BR" dirty="0" smtClean="0"/>
              <a:t> é uma ferramenta poderosa para desenvolvedores que desejam transformar scripts Python em aplicativos web interativos com poucas linhas de código.</a:t>
            </a:r>
          </a:p>
          <a:p>
            <a:r>
              <a:rPr lang="pt-BR" dirty="0" smtClean="0"/>
              <a:t>Ele simplifica a criação de aplicativos, permitindo que os desenvolvedores se concentrem na lógica de negócios e na análise de dados, sem se preocupar com o desenvolvimento </a:t>
            </a:r>
            <a:r>
              <a:rPr lang="pt-BR" dirty="0" err="1" smtClean="0"/>
              <a:t>frontend</a:t>
            </a:r>
            <a:r>
              <a:rPr lang="pt-BR" dirty="0" smtClean="0"/>
              <a:t> complexo.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11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35117" y="2525901"/>
            <a:ext cx="11225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/>
              <a:t>Instalando o </a:t>
            </a:r>
            <a:r>
              <a:rPr lang="pt-BR" sz="3600" b="1" dirty="0" err="1" smtClean="0"/>
              <a:t>Streamlit</a:t>
            </a:r>
            <a:endParaRPr lang="pt-BR" sz="3600" b="1" dirty="0" smtClean="0"/>
          </a:p>
          <a:p>
            <a:r>
              <a:rPr lang="pt-BR" sz="3600" dirty="0" smtClean="0"/>
              <a:t>Antes de começarmos, precisamos instalar o </a:t>
            </a:r>
            <a:r>
              <a:rPr lang="pt-BR" sz="3600" dirty="0" err="1" smtClean="0"/>
              <a:t>Streamlit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57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56" y="2555844"/>
            <a:ext cx="7687796" cy="11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Prático: Criando um Formulário Web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criar uma aplicação simples que recebe informações de um usuário por meio de um formulário e exibe os dados de volta na página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1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0856" y="2731983"/>
            <a:ext cx="71160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pt-BR" altLang="pt-BR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6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</a:t>
            </a:r>
            <a:r>
              <a:rPr kumimoji="0" lang="pt-BR" altLang="pt-BR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app.py</a:t>
            </a:r>
            <a:r>
              <a:rPr kumimoji="0" lang="pt-BR" altLang="pt-BR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432969"/>
            <a:ext cx="706853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64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do Office</vt:lpstr>
      <vt:lpstr>Power Point</vt:lpstr>
      <vt:lpstr>Streamlit</vt:lpstr>
      <vt:lpstr>O que é Streamlit? </vt:lpstr>
      <vt:lpstr>Apresentação do PowerPoint</vt:lpstr>
      <vt:lpstr>Apresentação do PowerPoint</vt:lpstr>
      <vt:lpstr>Exemplo Prático: Criando um Formulário Web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dc:creator>Romulo Cesar Silvestre Leite</dc:creator>
  <cp:lastModifiedBy>Romulo Cesar Silvestre Leite</cp:lastModifiedBy>
  <cp:revision>2</cp:revision>
  <dcterms:created xsi:type="dcterms:W3CDTF">2024-10-05T00:52:09Z</dcterms:created>
  <dcterms:modified xsi:type="dcterms:W3CDTF">2024-10-05T00:59:33Z</dcterms:modified>
</cp:coreProperties>
</file>