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8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8-4F35-B2E9-F60DB200EE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8-4F35-B2E9-F60DB200EE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8-4F35-B2E9-F60DB200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623407088"/>
        <c:axId val="384343064"/>
      </c:barChart>
      <c:catAx>
        <c:axId val="62340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4343064"/>
        <c:crosses val="autoZero"/>
        <c:auto val="1"/>
        <c:lblAlgn val="ctr"/>
        <c:lblOffset val="100"/>
        <c:noMultiLvlLbl val="0"/>
      </c:catAx>
      <c:valAx>
        <c:axId val="38434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340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32F1C4-CE23-4B17-8F24-BE6AC62B5D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75151AD3-56D0-4892-9CC3-0245E0F61F03}">
      <dgm:prSet phldrT="[Text]"/>
      <dgm:spPr/>
      <dgm:t>
        <a:bodyPr rtlCol="0"/>
        <a:lstStyle/>
        <a:p>
          <a:pPr rtl="0"/>
          <a:r>
            <a:rPr lang="pt-BR" noProof="0" dirty="0" err="1"/>
            <a:t>Streamlit</a:t>
          </a:r>
          <a:endParaRPr lang="pt-BR" noProof="0" dirty="0"/>
        </a:p>
      </dgm:t>
    </dgm:pt>
    <dgm:pt modelId="{251E6184-4BAA-4DDB-A10B-FABA4B4EC6AC}" type="par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8D6B5241-E3C8-447A-AED6-C9C8EC5B134E}" type="sibTrans" cxnId="{B3DE65D2-24BB-4268-AA0A-53ADA4D0C0D3}">
      <dgm:prSet/>
      <dgm:spPr/>
      <dgm:t>
        <a:bodyPr rtlCol="0"/>
        <a:lstStyle/>
        <a:p>
          <a:pPr rtl="0"/>
          <a:endParaRPr lang="en-US"/>
        </a:p>
      </dgm:t>
    </dgm:pt>
    <dgm:pt modelId="{C8B9AACC-6090-4E93-B112-FEF419B2C8C0}">
      <dgm:prSet phldrT="[Text]"/>
      <dgm:spPr/>
      <dgm:t>
        <a:bodyPr rtlCol="0"/>
        <a:lstStyle/>
        <a:p>
          <a:pPr rtl="0"/>
          <a:r>
            <a:rPr lang="pt-BR" noProof="0" dirty="0"/>
            <a:t>Pandas</a:t>
          </a:r>
        </a:p>
      </dgm:t>
    </dgm:pt>
    <dgm:pt modelId="{A7E617ED-9935-4663-8F3F-C5929E3D596D}" type="par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189DEA9E-C25E-4034-8501-E0959F0E50DA}" type="sibTrans" cxnId="{0839064A-C0A4-4793-98C9-AD59CECDA429}">
      <dgm:prSet/>
      <dgm:spPr/>
      <dgm:t>
        <a:bodyPr rtlCol="0"/>
        <a:lstStyle/>
        <a:p>
          <a:pPr rtl="0"/>
          <a:endParaRPr lang="en-US"/>
        </a:p>
      </dgm:t>
    </dgm:pt>
    <dgm:pt modelId="{C5E6BC8D-1A4E-42C8-8E2C-7EC17FC2E1D1}">
      <dgm:prSet phldrT="[Text]"/>
      <dgm:spPr/>
      <dgm:t>
        <a:bodyPr rtlCol="0"/>
        <a:lstStyle/>
        <a:p>
          <a:pPr rtl="0"/>
          <a:r>
            <a:rPr lang="pt-BR" noProof="0" dirty="0" err="1"/>
            <a:t>Plotly</a:t>
          </a:r>
          <a:endParaRPr lang="pt-BR" noProof="0" dirty="0"/>
        </a:p>
      </dgm:t>
    </dgm:pt>
    <dgm:pt modelId="{D540C9D5-0D0F-4ED0-A8C6-5122EF89E0B8}" type="par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3984F889-9155-4B34-8DCE-A8EECAF129A9}" type="sibTrans" cxnId="{B8151A82-97B0-4A6B-96BC-6914694D949A}">
      <dgm:prSet/>
      <dgm:spPr/>
      <dgm:t>
        <a:bodyPr rtlCol="0"/>
        <a:lstStyle/>
        <a:p>
          <a:pPr rtl="0"/>
          <a:endParaRPr lang="en-US"/>
        </a:p>
      </dgm:t>
    </dgm:pt>
    <dgm:pt modelId="{DD879645-BB58-407B-A47E-D1FA7C57DE19}">
      <dgm:prSet phldrT="[Text]"/>
      <dgm:spPr/>
      <dgm:t>
        <a:bodyPr rtlCol="0"/>
        <a:lstStyle/>
        <a:p>
          <a:pPr rtl="0"/>
          <a:r>
            <a:rPr lang="pt-BR" noProof="0" dirty="0"/>
            <a:t>Criar aplicativos de dados</a:t>
          </a:r>
        </a:p>
      </dgm:t>
    </dgm:pt>
    <dgm:pt modelId="{DF9B7292-02E2-428F-9384-E2F91AD9145A}" type="par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888118AD-0CFE-47C8-B0CF-5D705BEE4271}" type="sibTrans" cxnId="{E0E559EE-F745-4296-9764-8F9C3499296E}">
      <dgm:prSet/>
      <dgm:spPr/>
      <dgm:t>
        <a:bodyPr rtlCol="0"/>
        <a:lstStyle/>
        <a:p>
          <a:pPr rtl="0"/>
          <a:endParaRPr lang="en-US"/>
        </a:p>
      </dgm:t>
    </dgm:pt>
    <dgm:pt modelId="{C923180A-1F5E-4EDF-B1B4-BF296491DA39}">
      <dgm:prSet phldrT="[Text]"/>
      <dgm:spPr/>
      <dgm:t>
        <a:bodyPr rtlCol="0"/>
        <a:lstStyle/>
        <a:p>
          <a:pPr rtl="0"/>
          <a:r>
            <a:rPr lang="pt-BR" noProof="0" dirty="0"/>
            <a:t>Data Science</a:t>
          </a:r>
        </a:p>
      </dgm:t>
    </dgm:pt>
    <dgm:pt modelId="{64CF54F0-ABE1-4118-8E0E-503764491476}" type="par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EAFD4255-150B-483D-854A-FCFF3E1C3818}" type="sibTrans" cxnId="{BCE5DB3A-467D-498D-996F-34F511A90A5C}">
      <dgm:prSet/>
      <dgm:spPr/>
      <dgm:t>
        <a:bodyPr rtlCol="0"/>
        <a:lstStyle/>
        <a:p>
          <a:pPr rtl="0"/>
          <a:endParaRPr lang="en-US"/>
        </a:p>
      </dgm:t>
    </dgm:pt>
    <dgm:pt modelId="{09E2EDBB-FB3E-4B60-875C-23AF617F3985}">
      <dgm:prSet phldrT="[Text]"/>
      <dgm:spPr/>
      <dgm:t>
        <a:bodyPr rtlCol="0"/>
        <a:lstStyle/>
        <a:p>
          <a:pPr rtl="0"/>
          <a:r>
            <a:rPr lang="pt-BR" noProof="0" dirty="0"/>
            <a:t>Gráficos interativos</a:t>
          </a:r>
        </a:p>
      </dgm:t>
    </dgm:pt>
    <dgm:pt modelId="{E5138E13-E922-4691-9380-87EA04CDF907}" type="par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12A8F3F2-3EA0-4A05-ADCA-5CBAB885E305}" type="sibTrans" cxnId="{E4F42334-EB63-40DE-94BB-2D0F07F5D639}">
      <dgm:prSet/>
      <dgm:spPr/>
      <dgm:t>
        <a:bodyPr rtlCol="0"/>
        <a:lstStyle/>
        <a:p>
          <a:pPr rtl="0"/>
          <a:endParaRPr lang="en-US"/>
        </a:p>
      </dgm:t>
    </dgm:pt>
    <dgm:pt modelId="{D87BED67-81A6-4D17-8D17-E76427E1E33B}" type="pres">
      <dgm:prSet presAssocID="{C032F1C4-CE23-4B17-8F24-BE6AC62B5DD2}" presName="Name0" presStyleCnt="0">
        <dgm:presLayoutVars>
          <dgm:dir/>
          <dgm:animLvl val="lvl"/>
          <dgm:resizeHandles val="exact"/>
        </dgm:presLayoutVars>
      </dgm:prSet>
      <dgm:spPr/>
    </dgm:pt>
    <dgm:pt modelId="{3B4AE95A-9591-421D-A73D-8C752F096023}" type="pres">
      <dgm:prSet presAssocID="{75151AD3-56D0-4892-9CC3-0245E0F61F03}" presName="composite" presStyleCnt="0"/>
      <dgm:spPr/>
    </dgm:pt>
    <dgm:pt modelId="{BD651282-0938-422C-9E95-11E748D01F8C}" type="pres">
      <dgm:prSet presAssocID="{75151AD3-56D0-4892-9CC3-0245E0F61F0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B31B566-F93C-4932-9C27-2AC260B106B4}" type="pres">
      <dgm:prSet presAssocID="{75151AD3-56D0-4892-9CC3-0245E0F61F03}" presName="desTx" presStyleLbl="alignAccFollowNode1" presStyleIdx="0" presStyleCnt="3">
        <dgm:presLayoutVars>
          <dgm:bulletEnabled val="1"/>
        </dgm:presLayoutVars>
      </dgm:prSet>
      <dgm:spPr/>
    </dgm:pt>
    <dgm:pt modelId="{B63729D6-F3DB-48E7-93F1-D6F50BEF5888}" type="pres">
      <dgm:prSet presAssocID="{8D6B5241-E3C8-447A-AED6-C9C8EC5B134E}" presName="space" presStyleCnt="0"/>
      <dgm:spPr/>
    </dgm:pt>
    <dgm:pt modelId="{72AAB9C0-3B52-40E5-B9E7-00904F9DBA3A}" type="pres">
      <dgm:prSet presAssocID="{C8B9AACC-6090-4E93-B112-FEF419B2C8C0}" presName="composite" presStyleCnt="0"/>
      <dgm:spPr/>
    </dgm:pt>
    <dgm:pt modelId="{7C161E6A-A933-4F26-AC69-DB5355D2DFE6}" type="pres">
      <dgm:prSet presAssocID="{C8B9AACC-6090-4E93-B112-FEF419B2C8C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71D68AB-B350-4D5C-AB6A-ABC40C2D8986}" type="pres">
      <dgm:prSet presAssocID="{C8B9AACC-6090-4E93-B112-FEF419B2C8C0}" presName="desTx" presStyleLbl="alignAccFollowNode1" presStyleIdx="1" presStyleCnt="3">
        <dgm:presLayoutVars>
          <dgm:bulletEnabled val="1"/>
        </dgm:presLayoutVars>
      </dgm:prSet>
      <dgm:spPr/>
    </dgm:pt>
    <dgm:pt modelId="{F7B218AC-2FBD-4F6D-AFE8-3263399BC2F7}" type="pres">
      <dgm:prSet presAssocID="{189DEA9E-C25E-4034-8501-E0959F0E50DA}" presName="space" presStyleCnt="0"/>
      <dgm:spPr/>
    </dgm:pt>
    <dgm:pt modelId="{F7101213-BF46-4FD5-9C2C-E1DDF6F4C64B}" type="pres">
      <dgm:prSet presAssocID="{C5E6BC8D-1A4E-42C8-8E2C-7EC17FC2E1D1}" presName="composite" presStyleCnt="0"/>
      <dgm:spPr/>
    </dgm:pt>
    <dgm:pt modelId="{98493B2B-A905-429A-BAEF-6EBFD0668D83}" type="pres">
      <dgm:prSet presAssocID="{C5E6BC8D-1A4E-42C8-8E2C-7EC17FC2E1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5AD089-2E66-469E-88C2-DFFE8330212E}" type="pres">
      <dgm:prSet presAssocID="{C5E6BC8D-1A4E-42C8-8E2C-7EC17FC2E1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4F42334-EB63-40DE-94BB-2D0F07F5D639}" srcId="{C5E6BC8D-1A4E-42C8-8E2C-7EC17FC2E1D1}" destId="{09E2EDBB-FB3E-4B60-875C-23AF617F3985}" srcOrd="0" destOrd="0" parTransId="{E5138E13-E922-4691-9380-87EA04CDF907}" sibTransId="{12A8F3F2-3EA0-4A05-ADCA-5CBAB885E305}"/>
    <dgm:cxn modelId="{4F8C6138-289F-4844-9D6B-F8511B13ED2F}" type="presOf" srcId="{75151AD3-56D0-4892-9CC3-0245E0F61F03}" destId="{BD651282-0938-422C-9E95-11E748D01F8C}" srcOrd="0" destOrd="0" presId="urn:microsoft.com/office/officeart/2005/8/layout/hList1"/>
    <dgm:cxn modelId="{BCE5DB3A-467D-498D-996F-34F511A90A5C}" srcId="{C8B9AACC-6090-4E93-B112-FEF419B2C8C0}" destId="{C923180A-1F5E-4EDF-B1B4-BF296491DA39}" srcOrd="0" destOrd="0" parTransId="{64CF54F0-ABE1-4118-8E0E-503764491476}" sibTransId="{EAFD4255-150B-483D-854A-FCFF3E1C3818}"/>
    <dgm:cxn modelId="{DB6C073C-8D0D-468E-A740-B7FD6B4B106D}" type="presOf" srcId="{C8B9AACC-6090-4E93-B112-FEF419B2C8C0}" destId="{7C161E6A-A933-4F26-AC69-DB5355D2DFE6}" srcOrd="0" destOrd="0" presId="urn:microsoft.com/office/officeart/2005/8/layout/hList1"/>
    <dgm:cxn modelId="{E8D81469-988D-45B3-B9EA-2D2573365D3C}" type="presOf" srcId="{DD879645-BB58-407B-A47E-D1FA7C57DE19}" destId="{9B31B566-F93C-4932-9C27-2AC260B106B4}" srcOrd="0" destOrd="0" presId="urn:microsoft.com/office/officeart/2005/8/layout/hList1"/>
    <dgm:cxn modelId="{0839064A-C0A4-4793-98C9-AD59CECDA429}" srcId="{C032F1C4-CE23-4B17-8F24-BE6AC62B5DD2}" destId="{C8B9AACC-6090-4E93-B112-FEF419B2C8C0}" srcOrd="1" destOrd="0" parTransId="{A7E617ED-9935-4663-8F3F-C5929E3D596D}" sibTransId="{189DEA9E-C25E-4034-8501-E0959F0E50DA}"/>
    <dgm:cxn modelId="{B8151A82-97B0-4A6B-96BC-6914694D949A}" srcId="{C032F1C4-CE23-4B17-8F24-BE6AC62B5DD2}" destId="{C5E6BC8D-1A4E-42C8-8E2C-7EC17FC2E1D1}" srcOrd="2" destOrd="0" parTransId="{D540C9D5-0D0F-4ED0-A8C6-5122EF89E0B8}" sibTransId="{3984F889-9155-4B34-8DCE-A8EECAF129A9}"/>
    <dgm:cxn modelId="{21447794-36EF-4D5D-B30A-43DFDAD44097}" type="presOf" srcId="{09E2EDBB-FB3E-4B60-875C-23AF617F3985}" destId="{875AD089-2E66-469E-88C2-DFFE8330212E}" srcOrd="0" destOrd="0" presId="urn:microsoft.com/office/officeart/2005/8/layout/hList1"/>
    <dgm:cxn modelId="{A5C771A8-5982-496C-8BB1-DD6AA42FC231}" type="presOf" srcId="{C5E6BC8D-1A4E-42C8-8E2C-7EC17FC2E1D1}" destId="{98493B2B-A905-429A-BAEF-6EBFD0668D83}" srcOrd="0" destOrd="0" presId="urn:microsoft.com/office/officeart/2005/8/layout/hList1"/>
    <dgm:cxn modelId="{B3DE65D2-24BB-4268-AA0A-53ADA4D0C0D3}" srcId="{C032F1C4-CE23-4B17-8F24-BE6AC62B5DD2}" destId="{75151AD3-56D0-4892-9CC3-0245E0F61F03}" srcOrd="0" destOrd="0" parTransId="{251E6184-4BAA-4DDB-A10B-FABA4B4EC6AC}" sibTransId="{8D6B5241-E3C8-447A-AED6-C9C8EC5B134E}"/>
    <dgm:cxn modelId="{E0E559EE-F745-4296-9764-8F9C3499296E}" srcId="{75151AD3-56D0-4892-9CC3-0245E0F61F03}" destId="{DD879645-BB58-407B-A47E-D1FA7C57DE19}" srcOrd="0" destOrd="0" parTransId="{DF9B7292-02E2-428F-9384-E2F91AD9145A}" sibTransId="{888118AD-0CFE-47C8-B0CF-5D705BEE4271}"/>
    <dgm:cxn modelId="{0647B5F4-FEE2-41D2-9E58-740358B717DF}" type="presOf" srcId="{C923180A-1F5E-4EDF-B1B4-BF296491DA39}" destId="{571D68AB-B350-4D5C-AB6A-ABC40C2D8986}" srcOrd="0" destOrd="0" presId="urn:microsoft.com/office/officeart/2005/8/layout/hList1"/>
    <dgm:cxn modelId="{C55140F9-8FB7-4843-9C39-528F8955E8FA}" type="presOf" srcId="{C032F1C4-CE23-4B17-8F24-BE6AC62B5DD2}" destId="{D87BED67-81A6-4D17-8D17-E76427E1E33B}" srcOrd="0" destOrd="0" presId="urn:microsoft.com/office/officeart/2005/8/layout/hList1"/>
    <dgm:cxn modelId="{5E7078FF-97A7-4EB6-B52A-ACD4A31A25A0}" type="presParOf" srcId="{D87BED67-81A6-4D17-8D17-E76427E1E33B}" destId="{3B4AE95A-9591-421D-A73D-8C752F096023}" srcOrd="0" destOrd="0" presId="urn:microsoft.com/office/officeart/2005/8/layout/hList1"/>
    <dgm:cxn modelId="{9F59A703-76C9-443D-A26E-FAEED66106A5}" type="presParOf" srcId="{3B4AE95A-9591-421D-A73D-8C752F096023}" destId="{BD651282-0938-422C-9E95-11E748D01F8C}" srcOrd="0" destOrd="0" presId="urn:microsoft.com/office/officeart/2005/8/layout/hList1"/>
    <dgm:cxn modelId="{1F3959CC-D909-404B-BBEF-6A5BFF78C7A3}" type="presParOf" srcId="{3B4AE95A-9591-421D-A73D-8C752F096023}" destId="{9B31B566-F93C-4932-9C27-2AC260B106B4}" srcOrd="1" destOrd="0" presId="urn:microsoft.com/office/officeart/2005/8/layout/hList1"/>
    <dgm:cxn modelId="{DB58917B-E84A-474C-82AB-B3C34E669197}" type="presParOf" srcId="{D87BED67-81A6-4D17-8D17-E76427E1E33B}" destId="{B63729D6-F3DB-48E7-93F1-D6F50BEF5888}" srcOrd="1" destOrd="0" presId="urn:microsoft.com/office/officeart/2005/8/layout/hList1"/>
    <dgm:cxn modelId="{A180CD1F-411F-4C0C-8DD7-40A6C2B37183}" type="presParOf" srcId="{D87BED67-81A6-4D17-8D17-E76427E1E33B}" destId="{72AAB9C0-3B52-40E5-B9E7-00904F9DBA3A}" srcOrd="2" destOrd="0" presId="urn:microsoft.com/office/officeart/2005/8/layout/hList1"/>
    <dgm:cxn modelId="{37054B85-70F2-4FD3-8C28-C42E1266C8F8}" type="presParOf" srcId="{72AAB9C0-3B52-40E5-B9E7-00904F9DBA3A}" destId="{7C161E6A-A933-4F26-AC69-DB5355D2DFE6}" srcOrd="0" destOrd="0" presId="urn:microsoft.com/office/officeart/2005/8/layout/hList1"/>
    <dgm:cxn modelId="{FE7042FB-E3F8-4E9F-935A-070A1DB699A6}" type="presParOf" srcId="{72AAB9C0-3B52-40E5-B9E7-00904F9DBA3A}" destId="{571D68AB-B350-4D5C-AB6A-ABC40C2D8986}" srcOrd="1" destOrd="0" presId="urn:microsoft.com/office/officeart/2005/8/layout/hList1"/>
    <dgm:cxn modelId="{C05129FA-33ED-4D75-BF08-EA2D7D48B940}" type="presParOf" srcId="{D87BED67-81A6-4D17-8D17-E76427E1E33B}" destId="{F7B218AC-2FBD-4F6D-AFE8-3263399BC2F7}" srcOrd="3" destOrd="0" presId="urn:microsoft.com/office/officeart/2005/8/layout/hList1"/>
    <dgm:cxn modelId="{AAF39F93-40D7-4424-B34B-8112AE05C4D6}" type="presParOf" srcId="{D87BED67-81A6-4D17-8D17-E76427E1E33B}" destId="{F7101213-BF46-4FD5-9C2C-E1DDF6F4C64B}" srcOrd="4" destOrd="0" presId="urn:microsoft.com/office/officeart/2005/8/layout/hList1"/>
    <dgm:cxn modelId="{EDA28480-5457-4CEA-BE02-0F3D128ECD3A}" type="presParOf" srcId="{F7101213-BF46-4FD5-9C2C-E1DDF6F4C64B}" destId="{98493B2B-A905-429A-BAEF-6EBFD0668D83}" srcOrd="0" destOrd="0" presId="urn:microsoft.com/office/officeart/2005/8/layout/hList1"/>
    <dgm:cxn modelId="{7FB0305B-BE26-4F8B-8BD0-E3315A818859}" type="presParOf" srcId="{F7101213-BF46-4FD5-9C2C-E1DDF6F4C64B}" destId="{875AD089-2E66-469E-88C2-DFFE833021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5F712884-449D-4DB5-9953-28B7C76B95EA}">
      <dgm:prSet phldrT="[Text]"/>
      <dgm:spPr/>
      <dgm:t>
        <a:bodyPr rtlCol="0"/>
        <a:lstStyle/>
        <a:p>
          <a:pPr rtl="0"/>
          <a:r>
            <a:rPr lang="pt-BR" noProof="0" dirty="0"/>
            <a:t>Etapa 1</a:t>
          </a:r>
        </a:p>
      </dgm:t>
    </dgm:pt>
    <dgm:pt modelId="{959B81DB-0329-4043-A334-D05EB5160B66}" type="parTrans" cxnId="{5BBBD0A9-97DA-480E-AD44-1947C76CE5E6}">
      <dgm:prSet/>
      <dgm:spPr/>
      <dgm:t>
        <a:bodyPr rtlCol="0"/>
        <a:lstStyle/>
        <a:p>
          <a:pPr rtl="0"/>
          <a:endParaRPr lang="en-US"/>
        </a:p>
      </dgm:t>
    </dgm:pt>
    <dgm:pt modelId="{EB5FE175-6B6D-4195-A86F-6DFA96778160}" type="sibTrans" cxnId="{5BBBD0A9-97DA-480E-AD44-1947C76CE5E6}">
      <dgm:prSet/>
      <dgm:spPr/>
      <dgm:t>
        <a:bodyPr rtlCol="0"/>
        <a:lstStyle/>
        <a:p>
          <a:pPr rtl="0"/>
          <a:endParaRPr lang="pt-BR" noProof="0" dirty="0"/>
        </a:p>
      </dgm:t>
    </dgm:pt>
    <dgm:pt modelId="{3C06DC45-D510-48CC-B9DC-C19564791119}">
      <dgm:prSet phldrT="[Text]"/>
      <dgm:spPr/>
      <dgm:t>
        <a:bodyPr rtlCol="0"/>
        <a:lstStyle/>
        <a:p>
          <a:pPr rtl="0"/>
          <a:r>
            <a:rPr lang="pt-BR" noProof="0" dirty="0"/>
            <a:t>Descreva esta etapa</a:t>
          </a:r>
          <a:br>
            <a:rPr lang="pt-BR" noProof="0" dirty="0"/>
          </a:br>
          <a:r>
            <a:rPr lang="pt-BR" noProof="0" dirty="0"/>
            <a:t>na experiência</a:t>
          </a:r>
        </a:p>
      </dgm:t>
    </dgm:pt>
    <dgm:pt modelId="{65F5C7C6-EB25-442A-AB0B-B47F97609474}" type="par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D1AB7263-DC38-4830-9C45-C1403EA8E20B}" type="sibTrans" cxnId="{55246683-0A80-455D-B6B5-2B2736293CF2}">
      <dgm:prSet/>
      <dgm:spPr/>
      <dgm:t>
        <a:bodyPr rtlCol="0"/>
        <a:lstStyle/>
        <a:p>
          <a:pPr rtl="0"/>
          <a:endParaRPr lang="en-US"/>
        </a:p>
      </dgm:t>
    </dgm:pt>
    <dgm:pt modelId="{981C2CD8-7E8A-4682-8B5A-A510268B34AC}">
      <dgm:prSet phldrT="[Text]"/>
      <dgm:spPr/>
      <dgm:t>
        <a:bodyPr rtlCol="0"/>
        <a:lstStyle/>
        <a:p>
          <a:pPr rtl="0"/>
          <a:r>
            <a:rPr lang="pt-BR" noProof="0" dirty="0"/>
            <a:t>Etapa 2</a:t>
          </a:r>
        </a:p>
      </dgm:t>
    </dgm:pt>
    <dgm:pt modelId="{1185AE54-EDEE-4D55-93F6-F7D354ED7C11}" type="parTrans" cxnId="{D95BF8C4-EEA0-4AAE-8693-AFAC7500B286}">
      <dgm:prSet/>
      <dgm:spPr/>
      <dgm:t>
        <a:bodyPr rtlCol="0"/>
        <a:lstStyle/>
        <a:p>
          <a:pPr rtl="0"/>
          <a:endParaRPr lang="en-US"/>
        </a:p>
      </dgm:t>
    </dgm:pt>
    <dgm:pt modelId="{D7467A3A-2B78-4CDD-91C9-D96452997227}" type="sibTrans" cxnId="{D95BF8C4-EEA0-4AAE-8693-AFAC7500B286}">
      <dgm:prSet/>
      <dgm:spPr/>
      <dgm:t>
        <a:bodyPr rtlCol="0"/>
        <a:lstStyle/>
        <a:p>
          <a:pPr rtl="0"/>
          <a:endParaRPr lang="pt-BR" noProof="0" dirty="0"/>
        </a:p>
      </dgm:t>
    </dgm:pt>
    <dgm:pt modelId="{CF1FE966-0BB0-47ED-84B3-EC7AB055925F}">
      <dgm:prSet phldrT="[Text]"/>
      <dgm:spPr/>
      <dgm:t>
        <a:bodyPr rtlCol="0"/>
        <a:lstStyle/>
        <a:p>
          <a:pPr rtl="0"/>
          <a:r>
            <a:rPr lang="pt-BR" noProof="0" dirty="0"/>
            <a:t>Descreva esta etapa</a:t>
          </a:r>
          <a:br>
            <a:rPr lang="pt-BR" noProof="0" dirty="0"/>
          </a:br>
          <a:r>
            <a:rPr lang="pt-BR" noProof="0" dirty="0"/>
            <a:t>na experiência</a:t>
          </a:r>
        </a:p>
      </dgm:t>
    </dgm:pt>
    <dgm:pt modelId="{FB956851-3BB2-4FF1-A9D6-4692FA0EFDCA}" type="par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831C3CE2-0F23-433C-85CA-9D194AAC5E20}" type="sibTrans" cxnId="{7A81218D-5146-40F9-9731-5BD21503537E}">
      <dgm:prSet/>
      <dgm:spPr/>
      <dgm:t>
        <a:bodyPr rtlCol="0"/>
        <a:lstStyle/>
        <a:p>
          <a:pPr rtl="0"/>
          <a:endParaRPr lang="en-US"/>
        </a:p>
      </dgm:t>
    </dgm:pt>
    <dgm:pt modelId="{DC2DF88C-35A0-4E30-A3E4-E002DC34F521}">
      <dgm:prSet phldrT="[Text]"/>
      <dgm:spPr/>
      <dgm:t>
        <a:bodyPr rtlCol="0"/>
        <a:lstStyle/>
        <a:p>
          <a:pPr rtl="0"/>
          <a:r>
            <a:rPr lang="pt-BR" noProof="0" dirty="0"/>
            <a:t>Etapa 3</a:t>
          </a:r>
        </a:p>
      </dgm:t>
    </dgm:pt>
    <dgm:pt modelId="{9BB88C43-2261-4EC7-A70D-463964685938}" type="parTrans" cxnId="{63D5015B-3865-4A4B-AEB1-FBEF0DE71B9A}">
      <dgm:prSet/>
      <dgm:spPr/>
      <dgm:t>
        <a:bodyPr rtlCol="0"/>
        <a:lstStyle/>
        <a:p>
          <a:pPr rtl="0"/>
          <a:endParaRPr lang="en-US"/>
        </a:p>
      </dgm:t>
    </dgm:pt>
    <dgm:pt modelId="{4DFC88DE-E0F0-4976-9B83-58EADA7CE300}" type="sibTrans" cxnId="{63D5015B-3865-4A4B-AEB1-FBEF0DE71B9A}">
      <dgm:prSet/>
      <dgm:spPr/>
      <dgm:t>
        <a:bodyPr rtlCol="0"/>
        <a:lstStyle/>
        <a:p>
          <a:pPr rtl="0"/>
          <a:endParaRPr lang="pt-BR" noProof="0" dirty="0"/>
        </a:p>
      </dgm:t>
    </dgm:pt>
    <dgm:pt modelId="{DF9FD532-8B13-446E-B6A3-59BDF574BCA8}">
      <dgm:prSet phldrT="[Text]"/>
      <dgm:spPr/>
      <dgm:t>
        <a:bodyPr rtlCol="0"/>
        <a:lstStyle/>
        <a:p>
          <a:pPr rtl="0"/>
          <a:r>
            <a:rPr lang="pt-BR" noProof="0" dirty="0"/>
            <a:t>Descreva esta etapa</a:t>
          </a:r>
          <a:br>
            <a:rPr lang="pt-BR" noProof="0" dirty="0"/>
          </a:br>
          <a:r>
            <a:rPr lang="pt-BR" noProof="0" dirty="0"/>
            <a:t>na experiência</a:t>
          </a:r>
        </a:p>
      </dgm:t>
    </dgm:pt>
    <dgm:pt modelId="{3A79FA23-5F3F-4F7D-B4AC-A9C282166E18}" type="par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31B32A6E-6E91-4EAA-96F6-92A0035B120A}" type="sibTrans" cxnId="{D998B319-C072-4BF0-B5CB-2075DB30B691}">
      <dgm:prSet/>
      <dgm:spPr/>
      <dgm:t>
        <a:bodyPr rtlCol="0"/>
        <a:lstStyle/>
        <a:p>
          <a:pPr rtl="0"/>
          <a:endParaRPr lang="en-US"/>
        </a:p>
      </dgm:t>
    </dgm:pt>
    <dgm:pt modelId="{F5961DD5-682B-4D21-A827-30C64679BB5F}">
      <dgm:prSet phldrT="[Text]"/>
      <dgm:spPr/>
      <dgm:t>
        <a:bodyPr rtlCol="0"/>
        <a:lstStyle/>
        <a:p>
          <a:pPr rtl="0"/>
          <a:r>
            <a:rPr lang="pt-BR" noProof="0" dirty="0"/>
            <a:t>Etapa 4</a:t>
          </a:r>
        </a:p>
      </dgm:t>
    </dgm:pt>
    <dgm:pt modelId="{75D73089-01C8-4BC0-90ED-CA9D1B8E3ADF}" type="parTrans" cxnId="{73708078-FDBA-43F4-96AB-FB14C4C2602F}">
      <dgm:prSet/>
      <dgm:spPr/>
      <dgm:t>
        <a:bodyPr rtlCol="0"/>
        <a:lstStyle/>
        <a:p>
          <a:pPr rtl="0"/>
          <a:endParaRPr lang="en-US"/>
        </a:p>
      </dgm:t>
    </dgm:pt>
    <dgm:pt modelId="{CA7ED3B0-10D1-4E2F-8BA0-8D58C22A94D0}" type="sibTrans" cxnId="{73708078-FDBA-43F4-96AB-FB14C4C2602F}">
      <dgm:prSet/>
      <dgm:spPr/>
      <dgm:t>
        <a:bodyPr rtlCol="0"/>
        <a:lstStyle/>
        <a:p>
          <a:pPr rtl="0"/>
          <a:endParaRPr lang="en-US"/>
        </a:p>
      </dgm:t>
    </dgm:pt>
    <dgm:pt modelId="{72DB7378-4256-4528-8672-DEEF82828E57}">
      <dgm:prSet phldrT="[Text]"/>
      <dgm:spPr/>
      <dgm:t>
        <a:bodyPr rtlCol="0"/>
        <a:lstStyle/>
        <a:p>
          <a:pPr rtl="0"/>
          <a:r>
            <a:rPr lang="pt-BR" noProof="0" dirty="0"/>
            <a:t>Descreva esta etapa</a:t>
          </a:r>
          <a:br>
            <a:rPr lang="pt-BR" noProof="0" dirty="0"/>
          </a:br>
          <a:r>
            <a:rPr lang="pt-BR" noProof="0" dirty="0"/>
            <a:t>na experiência</a:t>
          </a:r>
        </a:p>
      </dgm:t>
    </dgm:pt>
    <dgm:pt modelId="{97CEFC59-E261-4652-BC13-D71B45B5EC50}" type="parTrans" cxnId="{2A4D48E1-6639-4AC8-ABBF-C8A0D045AFB7}">
      <dgm:prSet/>
      <dgm:spPr/>
      <dgm:t>
        <a:bodyPr rtlCol="0"/>
        <a:lstStyle/>
        <a:p>
          <a:pPr rtl="0"/>
          <a:endParaRPr lang="en-US"/>
        </a:p>
      </dgm:t>
    </dgm:pt>
    <dgm:pt modelId="{D0054105-F7A3-4CAE-89E2-0979360A932C}" type="sibTrans" cxnId="{2A4D48E1-6639-4AC8-ABBF-C8A0D045AFB7}">
      <dgm:prSet/>
      <dgm:spPr/>
      <dgm:t>
        <a:bodyPr rtlCol="0"/>
        <a:lstStyle/>
        <a:p>
          <a:pPr rtl="0"/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51282-0938-422C-9E95-11E748D01F8C}">
      <dsp:nvSpPr>
        <dsp:cNvPr id="0" name=""/>
        <dsp:cNvSpPr/>
      </dsp:nvSpPr>
      <dsp:spPr>
        <a:xfrm>
          <a:off x="3143" y="664627"/>
          <a:ext cx="3064668" cy="1094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noProof="0" dirty="0" err="1"/>
            <a:t>Streamlit</a:t>
          </a:r>
          <a:endParaRPr lang="pt-BR" sz="3800" kern="1200" noProof="0" dirty="0"/>
        </a:p>
      </dsp:txBody>
      <dsp:txXfrm>
        <a:off x="3143" y="664627"/>
        <a:ext cx="3064668" cy="1094400"/>
      </dsp:txXfrm>
    </dsp:sp>
    <dsp:sp modelId="{9B31B566-F93C-4932-9C27-2AC260B106B4}">
      <dsp:nvSpPr>
        <dsp:cNvPr id="0" name=""/>
        <dsp:cNvSpPr/>
      </dsp:nvSpPr>
      <dsp:spPr>
        <a:xfrm>
          <a:off x="3143" y="1759027"/>
          <a:ext cx="3064668" cy="203404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rtlCol="0" anchor="t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800" kern="1200" noProof="0" dirty="0"/>
            <a:t>Criar aplicativos de dados</a:t>
          </a:r>
        </a:p>
      </dsp:txBody>
      <dsp:txXfrm>
        <a:off x="3143" y="1759027"/>
        <a:ext cx="3064668" cy="2034044"/>
      </dsp:txXfrm>
    </dsp:sp>
    <dsp:sp modelId="{7C161E6A-A933-4F26-AC69-DB5355D2DFE6}">
      <dsp:nvSpPr>
        <dsp:cNvPr id="0" name=""/>
        <dsp:cNvSpPr/>
      </dsp:nvSpPr>
      <dsp:spPr>
        <a:xfrm>
          <a:off x="3496865" y="664627"/>
          <a:ext cx="3064668" cy="1094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noProof="0" dirty="0"/>
            <a:t>Pandas</a:t>
          </a:r>
        </a:p>
      </dsp:txBody>
      <dsp:txXfrm>
        <a:off x="3496865" y="664627"/>
        <a:ext cx="3064668" cy="1094400"/>
      </dsp:txXfrm>
    </dsp:sp>
    <dsp:sp modelId="{571D68AB-B350-4D5C-AB6A-ABC40C2D8986}">
      <dsp:nvSpPr>
        <dsp:cNvPr id="0" name=""/>
        <dsp:cNvSpPr/>
      </dsp:nvSpPr>
      <dsp:spPr>
        <a:xfrm>
          <a:off x="3496865" y="1759027"/>
          <a:ext cx="3064668" cy="203404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rtlCol="0" anchor="t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800" kern="1200" noProof="0" dirty="0"/>
            <a:t>Data Science</a:t>
          </a:r>
        </a:p>
      </dsp:txBody>
      <dsp:txXfrm>
        <a:off x="3496865" y="1759027"/>
        <a:ext cx="3064668" cy="2034044"/>
      </dsp:txXfrm>
    </dsp:sp>
    <dsp:sp modelId="{98493B2B-A905-429A-BAEF-6EBFD0668D83}">
      <dsp:nvSpPr>
        <dsp:cNvPr id="0" name=""/>
        <dsp:cNvSpPr/>
      </dsp:nvSpPr>
      <dsp:spPr>
        <a:xfrm>
          <a:off x="6990588" y="664627"/>
          <a:ext cx="3064668" cy="10944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rtlCol="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noProof="0" dirty="0" err="1"/>
            <a:t>Plotly</a:t>
          </a:r>
          <a:endParaRPr lang="pt-BR" sz="3800" kern="1200" noProof="0" dirty="0"/>
        </a:p>
      </dsp:txBody>
      <dsp:txXfrm>
        <a:off x="6990588" y="664627"/>
        <a:ext cx="3064668" cy="1094400"/>
      </dsp:txXfrm>
    </dsp:sp>
    <dsp:sp modelId="{875AD089-2E66-469E-88C2-DFFE8330212E}">
      <dsp:nvSpPr>
        <dsp:cNvPr id="0" name=""/>
        <dsp:cNvSpPr/>
      </dsp:nvSpPr>
      <dsp:spPr>
        <a:xfrm>
          <a:off x="6990588" y="1759027"/>
          <a:ext cx="3064668" cy="2034044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rtlCol="0" anchor="t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800" kern="1200" noProof="0" dirty="0"/>
            <a:t>Gráficos interativos</a:t>
          </a:r>
        </a:p>
      </dsp:txBody>
      <dsp:txXfrm>
        <a:off x="6990588" y="1759027"/>
        <a:ext cx="3064668" cy="2034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72049"/>
          <a:ext cx="1669286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Etapa 1</a:t>
          </a:r>
        </a:p>
      </dsp:txBody>
      <dsp:txXfrm>
        <a:off x="1328" y="1372049"/>
        <a:ext cx="1669286" cy="489600"/>
      </dsp:txXfrm>
    </dsp:sp>
    <dsp:sp modelId="{9AFA4903-C1AC-4872-B8FC-33B461DA35FC}">
      <dsp:nvSpPr>
        <dsp:cNvPr id="0" name=""/>
        <dsp:cNvSpPr/>
      </dsp:nvSpPr>
      <dsp:spPr>
        <a:xfrm>
          <a:off x="343230" y="1861649"/>
          <a:ext cx="1669286" cy="122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noProof="0" dirty="0"/>
            <a:t>Descreva esta etapa</a:t>
          </a:r>
          <a:br>
            <a:rPr lang="pt-BR" sz="1700" kern="1200" noProof="0" dirty="0"/>
          </a:br>
          <a:r>
            <a:rPr lang="pt-BR" sz="1700" kern="1200" noProof="0" dirty="0"/>
            <a:t>na experiência</a:t>
          </a:r>
        </a:p>
      </dsp:txBody>
      <dsp:txXfrm>
        <a:off x="379080" y="1897499"/>
        <a:ext cx="1597586" cy="1152300"/>
      </dsp:txXfrm>
    </dsp:sp>
    <dsp:sp modelId="{B4B2D37A-6F50-4E0F-B305-9EB4D512D773}">
      <dsp:nvSpPr>
        <dsp:cNvPr id="0" name=""/>
        <dsp:cNvSpPr/>
      </dsp:nvSpPr>
      <dsp:spPr>
        <a:xfrm>
          <a:off x="1923672" y="140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noProof="0" dirty="0"/>
        </a:p>
      </dsp:txBody>
      <dsp:txXfrm>
        <a:off x="1923672" y="1492168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72049"/>
          <a:ext cx="1669286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Etapa 2</a:t>
          </a:r>
        </a:p>
      </dsp:txBody>
      <dsp:txXfrm>
        <a:off x="2682846" y="1372049"/>
        <a:ext cx="1669286" cy="489600"/>
      </dsp:txXfrm>
    </dsp:sp>
    <dsp:sp modelId="{032BAEB6-0FB1-4780-AF60-2EFB8C965C77}">
      <dsp:nvSpPr>
        <dsp:cNvPr id="0" name=""/>
        <dsp:cNvSpPr/>
      </dsp:nvSpPr>
      <dsp:spPr>
        <a:xfrm>
          <a:off x="3024748" y="1861649"/>
          <a:ext cx="1669286" cy="122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noProof="0" dirty="0"/>
            <a:t>Descreva esta etapa</a:t>
          </a:r>
          <a:br>
            <a:rPr lang="pt-BR" sz="1700" kern="1200" noProof="0" dirty="0"/>
          </a:br>
          <a:r>
            <a:rPr lang="pt-BR" sz="1700" kern="1200" noProof="0" dirty="0"/>
            <a:t>na experiência</a:t>
          </a:r>
        </a:p>
      </dsp:txBody>
      <dsp:txXfrm>
        <a:off x="3060598" y="1897499"/>
        <a:ext cx="1597586" cy="1152300"/>
      </dsp:txXfrm>
    </dsp:sp>
    <dsp:sp modelId="{84DC82A2-8D59-472B-BE22-46F053C16CD5}">
      <dsp:nvSpPr>
        <dsp:cNvPr id="0" name=""/>
        <dsp:cNvSpPr/>
      </dsp:nvSpPr>
      <dsp:spPr>
        <a:xfrm>
          <a:off x="4605191" y="140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noProof="0" dirty="0"/>
        </a:p>
      </dsp:txBody>
      <dsp:txXfrm>
        <a:off x="4605191" y="1492168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72049"/>
          <a:ext cx="1669286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Etapa 3</a:t>
          </a:r>
        </a:p>
      </dsp:txBody>
      <dsp:txXfrm>
        <a:off x="5364364" y="1372049"/>
        <a:ext cx="1669286" cy="489600"/>
      </dsp:txXfrm>
    </dsp:sp>
    <dsp:sp modelId="{1526152F-906E-4121-A143-DD130A011105}">
      <dsp:nvSpPr>
        <dsp:cNvPr id="0" name=""/>
        <dsp:cNvSpPr/>
      </dsp:nvSpPr>
      <dsp:spPr>
        <a:xfrm>
          <a:off x="5706266" y="1861649"/>
          <a:ext cx="1669286" cy="122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noProof="0" dirty="0"/>
            <a:t>Descreva esta etapa</a:t>
          </a:r>
          <a:br>
            <a:rPr lang="pt-BR" sz="1700" kern="1200" noProof="0" dirty="0"/>
          </a:br>
          <a:r>
            <a:rPr lang="pt-BR" sz="1700" kern="1200" noProof="0" dirty="0"/>
            <a:t>na experiência</a:t>
          </a:r>
        </a:p>
      </dsp:txBody>
      <dsp:txXfrm>
        <a:off x="5742116" y="1897499"/>
        <a:ext cx="1597586" cy="1152300"/>
      </dsp:txXfrm>
    </dsp:sp>
    <dsp:sp modelId="{14AD0DAF-92D3-400A-A4E0-170D0AF84100}">
      <dsp:nvSpPr>
        <dsp:cNvPr id="0" name=""/>
        <dsp:cNvSpPr/>
      </dsp:nvSpPr>
      <dsp:spPr>
        <a:xfrm>
          <a:off x="7286709" y="1409047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noProof="0" dirty="0"/>
        </a:p>
      </dsp:txBody>
      <dsp:txXfrm>
        <a:off x="7286709" y="1492168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72049"/>
          <a:ext cx="1669286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rtlCol="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noProof="0" dirty="0"/>
            <a:t>Etapa 4</a:t>
          </a:r>
        </a:p>
      </dsp:txBody>
      <dsp:txXfrm>
        <a:off x="8045882" y="1372049"/>
        <a:ext cx="1669286" cy="489600"/>
      </dsp:txXfrm>
    </dsp:sp>
    <dsp:sp modelId="{893E387F-15C0-4F86-BCD4-13F52E420B46}">
      <dsp:nvSpPr>
        <dsp:cNvPr id="0" name=""/>
        <dsp:cNvSpPr/>
      </dsp:nvSpPr>
      <dsp:spPr>
        <a:xfrm>
          <a:off x="8387784" y="1861649"/>
          <a:ext cx="1669286" cy="1224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rtlCol="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noProof="0" dirty="0"/>
            <a:t>Descreva esta etapa</a:t>
          </a:r>
          <a:br>
            <a:rPr lang="pt-BR" sz="1700" kern="1200" noProof="0" dirty="0"/>
          </a:br>
          <a:r>
            <a:rPr lang="pt-BR" sz="1700" kern="1200" noProof="0" dirty="0"/>
            <a:t>na experiência</a:t>
          </a:r>
        </a:p>
      </dsp:txBody>
      <dsp:txXfrm>
        <a:off x="8423634" y="1897499"/>
        <a:ext cx="1597586" cy="115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2F2BEF2-499C-4482-ABFC-21440A01EACB}" type="datetime1">
              <a:rPr lang="pt-BR" smtClean="0"/>
              <a:t>08/10/2024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E4C80B-8910-445E-8D30-7A590951118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685D3CE-BEB1-4966-BB58-B73682F66986}" type="datetime1">
              <a:rPr lang="pt-BR" smtClean="0"/>
              <a:t>08/10/2024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D81F1E7-4EFD-4BFF-B438-FCD52FD36B1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291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7675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9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Esta é a pergunta à qual sua experiência deve responder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94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Resuma a pesquisa entre três e cinco tópicos.</a:t>
            </a:r>
          </a:p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0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39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Estabeleça hipóteses antes de começar a experiência. Essa deve ser sua melhor opinião abalizada com base na pesquisa.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52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Relacione todas as etapas usadas para concluir a experiência.</a:t>
            </a:r>
          </a:p>
          <a:p>
            <a:pPr rtl="0"/>
            <a:r>
              <a:rPr lang="pt-BR" dirty="0"/>
              <a:t>Lembre-se de numerar as etapas.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D81F1E7-4EFD-4BFF-B438-FCD52FD36B17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D81F1E7-4EFD-4BFF-B438-FCD52FD36B17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072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rtlCol="0" anchor="ctr">
            <a:normAutofit/>
          </a:bodyPr>
          <a:lstStyle>
            <a:lvl1pPr algn="l">
              <a:defRPr sz="5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pic>
        <p:nvPicPr>
          <p:cNvPr id="9" name="Imagem 8" descr="Aproximação dos tubos de ensai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6AC98-F8A1-4B71-BBC0-0AAA1CE87883}" type="datetime1">
              <a:rPr lang="pt-BR" smtClean="0"/>
              <a:t>08/10/2024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3B9224-64AC-4D6F-AC8C-55BC7262AA96}" type="datetime1">
              <a:rPr lang="pt-BR" smtClean="0"/>
              <a:t>08/10/2024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9A2FD-D058-40D9-8F40-B34BA9A93D7B}" type="datetime1">
              <a:rPr lang="pt-BR" smtClean="0"/>
              <a:t>08/10/2024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rtlCol="0" anchor="b">
            <a:normAutofit/>
          </a:bodyPr>
          <a:lstStyle>
            <a:lvl1pPr>
              <a:defRPr sz="58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 rtlCol="0"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B48FE4-9258-4E7B-81AB-537E19C2569E}" type="datetime1">
              <a:rPr lang="pt-BR" noProof="0" smtClean="0"/>
              <a:t>08/10/2024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rtlCol="0"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 rtlCol="0"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CD41BA-3A2F-4C35-9954-B1AF5A6EE0CD}" type="datetime1">
              <a:rPr lang="pt-BR" noProof="0" smtClean="0"/>
              <a:t>08/10/2024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o Slide 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B18F52-AECD-4C99-8116-C1A58D200BD3}" type="datetime1">
              <a:rPr lang="pt-BR" smtClean="0"/>
              <a:t>08/10/2024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o Slide 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C9F40-B079-4B71-A627-7266DFEA7F03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97D46-8A01-489A-BAFF-4002D39138AD}" type="datetime1">
              <a:rPr lang="pt-BR" noProof="0" smtClean="0"/>
              <a:t>08/10/2024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rtlCol="0" anchor="t">
            <a:normAutofit/>
          </a:bodyPr>
          <a:lstStyle>
            <a:lvl1pPr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F4C9F40-B079-4B71-A627-7266DFEA7F0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rtl="0"/>
            <a:fld id="{57596FB8-AF23-48A3-AEA2-E0905460E264}" type="datetime1">
              <a:rPr lang="pt-BR" smtClean="0"/>
              <a:t>08/10/2024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 err="1"/>
              <a:t>Streamlit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Rômulo Cesar Silvestre Leite</a:t>
            </a:r>
          </a:p>
        </p:txBody>
      </p:sp>
    </p:spTree>
    <p:extLst>
      <p:ext uri="{BB962C8B-B14F-4D97-AF65-F5344CB8AC3E}">
        <p14:creationId xmlns:p14="http://schemas.microsoft.com/office/powerpoint/2010/main" val="142078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733DBE-4612-4F78-A792-7597AA8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35" y="2786675"/>
            <a:ext cx="9385810" cy="64232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1F250E9-F1CC-40BA-8F02-20B017FA2785}"/>
              </a:ext>
            </a:extLst>
          </p:cNvPr>
          <p:cNvSpPr/>
          <p:nvPr/>
        </p:nvSpPr>
        <p:spPr>
          <a:xfrm>
            <a:off x="4164930" y="1499261"/>
            <a:ext cx="3711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Variável </a:t>
            </a:r>
            <a:r>
              <a:rPr lang="pt-BR" sz="5400" b="1" cap="none" spc="0" dirty="0" err="1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endParaRPr lang="pt-BR" sz="5400" b="1" cap="none" spc="0" dirty="0">
              <a:ln w="0"/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4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DC8E7D-180F-49A0-BD00-39940848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497" y="4410512"/>
            <a:ext cx="5610225" cy="466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648D7DA-90EB-4067-86E8-AED5D5076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83" y="379353"/>
            <a:ext cx="6974893" cy="385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4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D56382-F923-47F7-A912-19352045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6" y="3556933"/>
            <a:ext cx="9216739" cy="4495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7F6A15-AFE3-4C1E-B592-A3778DDE7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2" y="1069281"/>
            <a:ext cx="2475428" cy="1080718"/>
          </a:xfrm>
          <a:prstGeom prst="rect">
            <a:avLst/>
          </a:prstGeom>
        </p:spPr>
      </p:pic>
      <p:sp>
        <p:nvSpPr>
          <p:cNvPr id="7" name="Seta: para a Direita Listrada 6">
            <a:extLst>
              <a:ext uri="{FF2B5EF4-FFF2-40B4-BE49-F238E27FC236}">
                <a16:creationId xmlns:a16="http://schemas.microsoft.com/office/drawing/2014/main" id="{F775E4F5-80BB-456B-A068-1C3CD727CF04}"/>
              </a:ext>
            </a:extLst>
          </p:cNvPr>
          <p:cNvSpPr/>
          <p:nvPr/>
        </p:nvSpPr>
        <p:spPr>
          <a:xfrm>
            <a:off x="3046278" y="1244719"/>
            <a:ext cx="670045" cy="6260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9EC7B30-D15A-43D0-AB03-735025E03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24" y="600149"/>
            <a:ext cx="2253317" cy="225331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EB66253-86C9-4F93-9D50-01213D64A2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289" y="525302"/>
            <a:ext cx="2906866" cy="2403009"/>
          </a:xfrm>
          <a:prstGeom prst="rect">
            <a:avLst/>
          </a:prstGeom>
        </p:spPr>
      </p:pic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B265C4A0-0326-4E51-8F5C-965F5322AF53}"/>
              </a:ext>
            </a:extLst>
          </p:cNvPr>
          <p:cNvSpPr/>
          <p:nvPr/>
        </p:nvSpPr>
        <p:spPr>
          <a:xfrm>
            <a:off x="6584326" y="1285339"/>
            <a:ext cx="670045" cy="6260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2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43F4E4-BB7C-4E8E-92B0-9111C302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1" y="612047"/>
            <a:ext cx="3838773" cy="57943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09E44D3-FCDF-48A5-A92F-FEAEAEA09334}"/>
              </a:ext>
            </a:extLst>
          </p:cNvPr>
          <p:cNvSpPr txBox="1"/>
          <p:nvPr/>
        </p:nvSpPr>
        <p:spPr>
          <a:xfrm>
            <a:off x="448001" y="1642145"/>
            <a:ext cx="9148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err="1">
                <a:solidFill>
                  <a:schemeClr val="accent1">
                    <a:lumMod val="75000"/>
                  </a:schemeClr>
                </a:solidFill>
              </a:rPr>
              <a:t>Dataframes</a:t>
            </a:r>
            <a:r>
              <a:rPr lang="pt-BR" sz="4000" b="1" dirty="0">
                <a:solidFill>
                  <a:schemeClr val="accent1">
                    <a:lumMod val="75000"/>
                  </a:schemeClr>
                </a:solidFill>
              </a:rPr>
              <a:t>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Ótima maneira de apresentar dados tabulares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Caso o cientista queira exibir os dados pode usar </a:t>
            </a:r>
            <a:r>
              <a:rPr lang="pt-BR" dirty="0" err="1"/>
              <a:t>st.dataframe</a:t>
            </a:r>
            <a:r>
              <a:rPr lang="pt-BR" dirty="0"/>
              <a:t>( ) ou </a:t>
            </a:r>
            <a:r>
              <a:rPr lang="pt-BR" dirty="0" err="1"/>
              <a:t>st.data_editor</a:t>
            </a:r>
            <a:r>
              <a:rPr lang="pt-BR" dirty="0"/>
              <a:t>( 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st.dataframe</a:t>
            </a:r>
            <a:r>
              <a:rPr lang="pt-BR" dirty="0"/>
              <a:t>( ) exibir apenas os dados semelhante a uma tabela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O </a:t>
            </a:r>
            <a:r>
              <a:rPr lang="pt-BR" dirty="0" err="1"/>
              <a:t>st.data_editor</a:t>
            </a:r>
            <a:r>
              <a:rPr lang="pt-BR" dirty="0"/>
              <a:t>( ) exibir os tabelas com edição interativa</a:t>
            </a:r>
          </a:p>
        </p:txBody>
      </p:sp>
    </p:spTree>
    <p:extLst>
      <p:ext uri="{BB962C8B-B14F-4D97-AF65-F5344CB8AC3E}">
        <p14:creationId xmlns:p14="http://schemas.microsoft.com/office/powerpoint/2010/main" val="331872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E75A92-D0E7-4411-97C6-2FC59DE3F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71" y="995857"/>
            <a:ext cx="6379437" cy="39330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698DF9-886B-4FEE-96FE-D8E11E890192}"/>
              </a:ext>
            </a:extLst>
          </p:cNvPr>
          <p:cNvSpPr txBox="1"/>
          <p:nvPr/>
        </p:nvSpPr>
        <p:spPr>
          <a:xfrm>
            <a:off x="3590489" y="52998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tabulares sem edição interativa</a:t>
            </a:r>
          </a:p>
        </p:txBody>
      </p:sp>
    </p:spTree>
    <p:extLst>
      <p:ext uri="{BB962C8B-B14F-4D97-AF65-F5344CB8AC3E}">
        <p14:creationId xmlns:p14="http://schemas.microsoft.com/office/powerpoint/2010/main" val="34071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Materiais</a:t>
            </a:r>
          </a:p>
        </p:txBody>
      </p:sp>
      <p:graphicFrame>
        <p:nvGraphicFramePr>
          <p:cNvPr id="4" name="Espaço Reservado para Conteú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921737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Materiais (lista detalhada)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 (especificar)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dirty="0"/>
                        <a:t>Quantidade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Procedimento</a:t>
            </a:r>
          </a:p>
        </p:txBody>
      </p:sp>
      <p:graphicFrame>
        <p:nvGraphicFramePr>
          <p:cNvPr id="4" name="Espaço Reservado para Conteúdo 2" descr="Processo em Destaque mostrando 4 grupos organizados da esquerda para a direita com descrições de tarefas em cada gru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569538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Dados/observações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Inclua observações com base nos dados das experiências</a:t>
            </a:r>
          </a:p>
        </p:txBody>
      </p:sp>
      <p:graphicFrame>
        <p:nvGraphicFramePr>
          <p:cNvPr id="6" name="Espaço Reservado para Conteúdo 3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511288"/>
              </p:ext>
            </p:extLst>
          </p:nvPr>
        </p:nvGraphicFramePr>
        <p:xfrm>
          <a:off x="4699000" y="465138"/>
          <a:ext cx="7048500" cy="593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555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Breve resumo das descobertas com base nos resultados</a:t>
            </a:r>
          </a:p>
          <a:p>
            <a:pPr rtl="0"/>
            <a:r>
              <a:rPr lang="pt-BR" dirty="0"/>
              <a:t>Indique e explique se os dados fundamentam ou não as hipóteses</a:t>
            </a:r>
          </a:p>
        </p:txBody>
      </p:sp>
    </p:spTree>
    <p:extLst>
      <p:ext uri="{BB962C8B-B14F-4D97-AF65-F5344CB8AC3E}">
        <p14:creationId xmlns:p14="http://schemas.microsoft.com/office/powerpoint/2010/main" val="239654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Obras Citadas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Inclua fontes impressas e eletrônicas em ordem alfabética</a:t>
            </a:r>
          </a:p>
        </p:txBody>
      </p:sp>
    </p:spTree>
    <p:extLst>
      <p:ext uri="{BB962C8B-B14F-4D97-AF65-F5344CB8AC3E}">
        <p14:creationId xmlns:p14="http://schemas.microsoft.com/office/powerpoint/2010/main" val="10740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Você vai encontrar a solução?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Uma empresa necessita de um dashboards de vendas de produtos por regiões do Brasil</a:t>
            </a:r>
          </a:p>
        </p:txBody>
      </p:sp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Ambientação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streamlit</a:t>
            </a:r>
            <a:endParaRPr lang="pt-BR" dirty="0"/>
          </a:p>
          <a:p>
            <a:pPr rtl="0"/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plotly.express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081" y="152420"/>
            <a:ext cx="10058400" cy="1097280"/>
          </a:xfrm>
        </p:spPr>
        <p:txBody>
          <a:bodyPr rtlCol="0"/>
          <a:lstStyle/>
          <a:p>
            <a:pPr rtl="0"/>
            <a:r>
              <a:rPr lang="pt-BR" dirty="0"/>
              <a:t>Alô </a:t>
            </a:r>
            <a:r>
              <a:rPr lang="pt-BR" dirty="0" err="1"/>
              <a:t>Streamlit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1149BD-B8C7-4A23-AB57-1688749C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55" y="4901656"/>
            <a:ext cx="5255441" cy="1406001"/>
          </a:xfrm>
          <a:prstGeom prst="rect">
            <a:avLst/>
          </a:prstGeom>
          <a:ln w="3175" cap="sq">
            <a:solidFill>
              <a:srgbClr val="00B0EA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FBD71E-5683-4DC1-AD5B-1D97428E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2478138"/>
            <a:ext cx="9410700" cy="1381125"/>
          </a:xfrm>
          <a:prstGeom prst="rect">
            <a:avLst/>
          </a:prstGeom>
          <a:ln w="3175">
            <a:solidFill>
              <a:srgbClr val="00B0EA"/>
            </a:solidFill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26EC2BA-14D0-473A-A232-79EF72E21367}"/>
              </a:ext>
            </a:extLst>
          </p:cNvPr>
          <p:cNvSpPr/>
          <p:nvPr/>
        </p:nvSpPr>
        <p:spPr>
          <a:xfrm>
            <a:off x="1384755" y="1743453"/>
            <a:ext cx="132600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5A4078-8594-4959-87E4-1EFDB0345DE0}"/>
              </a:ext>
            </a:extLst>
          </p:cNvPr>
          <p:cNvSpPr/>
          <p:nvPr/>
        </p:nvSpPr>
        <p:spPr>
          <a:xfrm>
            <a:off x="1384755" y="4219363"/>
            <a:ext cx="1805302" cy="523220"/>
          </a:xfrm>
          <a:prstGeom prst="rect">
            <a:avLst/>
          </a:prstGeom>
          <a:solidFill>
            <a:srgbClr val="00B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3251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Bibliotecas</a:t>
            </a:r>
          </a:p>
        </p:txBody>
      </p:sp>
      <p:graphicFrame>
        <p:nvGraphicFramePr>
          <p:cNvPr id="4" name="Espaço Reservado para Conteúdo 2" descr="Lista Horizontal com Marcadores mostrando 3 grupos organizados um ao lado do outro e com marcadores presentes em cada grup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096057"/>
              </p:ext>
            </p:extLst>
          </p:nvPr>
        </p:nvGraphicFramePr>
        <p:xfrm>
          <a:off x="1066800" y="1714500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76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API WEB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>
                <a:solidFill>
                  <a:schemeClr val="tx1"/>
                </a:solidFill>
              </a:rPr>
              <a:t>Endpoints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D36523-7429-4F5A-902F-3655F9C1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438668"/>
            <a:ext cx="10077450" cy="446722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FEB68A2-F05D-43AE-A17B-4CE1A14CBB7E}"/>
              </a:ext>
            </a:extLst>
          </p:cNvPr>
          <p:cNvSpPr/>
          <p:nvPr/>
        </p:nvSpPr>
        <p:spPr>
          <a:xfrm>
            <a:off x="1141079" y="425471"/>
            <a:ext cx="6571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https://labdados.com</a:t>
            </a:r>
          </a:p>
        </p:txBody>
      </p:sp>
    </p:spTree>
    <p:extLst>
      <p:ext uri="{BB962C8B-B14F-4D97-AF65-F5344CB8AC3E}">
        <p14:creationId xmlns:p14="http://schemas.microsoft.com/office/powerpoint/2010/main" val="55075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2A33F-B63D-4148-9F5B-10D43F85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 de Produtos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BE879C-69AB-4C74-8D75-B73D37B6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641" y="377506"/>
            <a:ext cx="5347402" cy="64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B6F84D-B5B6-4416-B4FA-6C36D2457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58" y="0"/>
            <a:ext cx="5955042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F066A48-2A5D-4248-9976-3D309B3C4F67}"/>
              </a:ext>
            </a:extLst>
          </p:cNvPr>
          <p:cNvSpPr/>
          <p:nvPr/>
        </p:nvSpPr>
        <p:spPr>
          <a:xfrm>
            <a:off x="1917688" y="2849889"/>
            <a:ext cx="2031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2034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to científico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792990_TF02922647_TF02922647.potx" id="{AA315C5E-1628-4F47-8367-65A35BC8F5E5}" vid="{E9DA4590-E496-47A2-9BC8-E05EB1B55A2B}"/>
    </a:ext>
  </a:extLst>
</a:theme>
</file>

<file path=ppt/theme/theme2.xml><?xml version="1.0" encoding="utf-8"?>
<a:theme xmlns:a="http://schemas.openxmlformats.org/drawingml/2006/main" name="Tema do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projeto de ciências (widescreen)</Template>
  <TotalTime>73</TotalTime>
  <Words>292</Words>
  <Application>Microsoft Office PowerPoint</Application>
  <PresentationFormat>Widescreen</PresentationFormat>
  <Paragraphs>78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1" baseType="lpstr">
      <vt:lpstr>Arial</vt:lpstr>
      <vt:lpstr>Projeto científico 16x9</vt:lpstr>
      <vt:lpstr>Streamlit</vt:lpstr>
      <vt:lpstr>Você vai encontrar a solução?</vt:lpstr>
      <vt:lpstr>Ambientação</vt:lpstr>
      <vt:lpstr>Alô Streamlit</vt:lpstr>
      <vt:lpstr>Bibliotecas</vt:lpstr>
      <vt:lpstr>API WEB</vt:lpstr>
      <vt:lpstr>Apresentação do PowerPoint</vt:lpstr>
      <vt:lpstr>API de Produtos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Materiais</vt:lpstr>
      <vt:lpstr>Procedimento</vt:lpstr>
      <vt:lpstr>Dados/observações</vt:lpstr>
      <vt:lpstr>Conclusão</vt:lpstr>
      <vt:lpstr>Obras Citadas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</dc:title>
  <dc:creator>ead</dc:creator>
  <cp:lastModifiedBy>ead</cp:lastModifiedBy>
  <cp:revision>6</cp:revision>
  <dcterms:created xsi:type="dcterms:W3CDTF">2024-10-08T19:45:35Z</dcterms:created>
  <dcterms:modified xsi:type="dcterms:W3CDTF">2024-10-08T20:59:24Z</dcterms:modified>
</cp:coreProperties>
</file>