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DD477-2EE9-4D0F-A04D-BF291CDAD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F898F-BC8D-47E7-BE8A-AA4A80A7A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4D635-7460-44A0-8E3E-1D123CFD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BF310-6A19-4E4E-95E3-8F953769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E7C63-8912-42CB-8ACC-ECAF6A19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29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B0E6B-FD6D-4F2F-BF9E-45336C74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6E5ADC-12D2-4155-9DE8-310E192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1F6D7-1B0A-4815-A280-29E326DF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80CE99-51D2-4F8B-9EA2-2C230EB7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D278E3-23C2-427E-882F-308FA933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14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82103B-F508-4B41-92B4-ADBFECB7B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9CBB86-6A75-4775-AF5C-40E8AEBBB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8FFAC-4FD0-4148-B7D5-6B1BD501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2A3EB8-8FCE-4957-B617-C495BFFA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ACBAB1-F5ED-4AC9-87FC-E6DDBC63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14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64DD2-5C06-471B-BF2C-86E149E1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C33732-1C42-408F-BB3A-418949074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4FC043-D7D3-4B6C-8C73-65ECD9E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00523-8366-41BD-AFCE-C5E9BDFD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BF4F1-2EB5-4089-BD49-9FD92439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C9855-1DDF-40A2-BA87-E13B92C0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0610E2-2D23-464F-B612-E7A5E95DF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C23973-97DD-4C4F-97BA-4D5DC474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8B0E8-B778-4CDC-BE2B-CB6C52EF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F57411-09BB-4B36-87FB-53D4E747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4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0ACE1-B44E-4F69-8FF9-DC724CC3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481AC-A816-437D-83BF-5B4F3CB86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332BE8-1343-4F7E-A88F-CB5CEBA4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F9E127-0B02-4175-8958-84BF7AB6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BEE495-B165-4419-A4E4-0B3DBB23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AE6620-3A99-4B72-84C5-35FAA272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82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8CD0-9737-44C6-B687-1F8F52C7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D49AC3-DC09-4D30-A7FB-A4545611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AB64FF-AD4D-4D2C-BA93-48B4FA0F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DDE73A-55F1-4E0D-9B1B-45B9F1906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689DF4-CC52-4111-B41F-4A7E46758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9F505D-1FBA-4D3A-80BA-B7E6CAE1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2061DD-11F5-419F-BFCC-31779D68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C93BBF-CBBE-4A66-B33E-DEA94386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23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619E7-393D-438D-86C1-0900AB3A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5E9289-6756-4B98-AE88-28456092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CE889E-12F3-40EC-B3DA-4A0C8B9E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43B943-CCBF-43A8-89CF-6A32EB57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25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793049-FCA9-442C-9C5A-BCE8EBD7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EECF77-A7B4-483F-A263-9F251F27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345B36-4323-4005-932A-CB188B22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5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C3389-78A8-43E0-8130-2B0721FA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D6CBF-3B3F-4D33-BA26-97D28EAA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D9CEB-4484-44AF-978D-7065995DA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166485-4E8A-4453-9DB7-E775CCEF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12C0E2-EED6-4D7F-AEEB-39A4030E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57300-2E58-41D7-A05E-23975A44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42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B428D-0B0B-4694-8B80-258CE0FE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DBF275-D238-4051-B4BA-26D1D5EC4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882D88-D66E-40E0-996F-50948273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EF00F-8CDC-4F94-B7E9-970D3E93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BA63E1-0F8B-4B7C-99E2-8BE2A02A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1795D-9F3C-40E4-BA5A-68CDED9D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7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DA2701-C0BE-4ABB-8476-1D4DEFE6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A87721-2CDC-4981-B610-0B5B27C65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466AD-02F0-47D2-8CC8-1078190FE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1AE1-B96C-43AD-BC64-2D7EA3FB2DB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AE6AEF-3E34-43CF-B5F8-5C59C96FE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92777-1BD6-4C99-8E9B-BD28513D8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2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B5D1D-59F1-4E32-899F-7F0D19C7F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599"/>
            <a:ext cx="9144000" cy="4690533"/>
          </a:xfrm>
        </p:spPr>
        <p:txBody>
          <a:bodyPr>
            <a:normAutofit/>
          </a:bodyPr>
          <a:lstStyle/>
          <a:p>
            <a:r>
              <a:rPr lang="pt-BR" dirty="0"/>
              <a:t>Sistema nervoso:</a:t>
            </a:r>
            <a:br>
              <a:rPr lang="pt-BR" dirty="0"/>
            </a:br>
            <a:r>
              <a:rPr lang="pt-BR" dirty="0"/>
              <a:t>Anatomia e fisiologia </a:t>
            </a:r>
            <a:br>
              <a:rPr lang="pt-BR" dirty="0"/>
            </a:br>
            <a:r>
              <a:rPr lang="pt-BR" sz="2700" b="1" dirty="0"/>
              <a:t>Comparado á Redes Neurais Artificiais </a:t>
            </a:r>
            <a:br>
              <a:rPr lang="pt-BR" sz="6000" b="1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998674-7988-41D1-9F64-9FFB50A51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0639"/>
            <a:ext cx="9144000" cy="1655762"/>
          </a:xfrm>
        </p:spPr>
        <p:txBody>
          <a:bodyPr>
            <a:normAutofit/>
          </a:bodyPr>
          <a:lstStyle/>
          <a:p>
            <a:r>
              <a:rPr lang="pt-BR" sz="2800" b="1" dirty="0"/>
              <a:t>Aluno e entusiasta: Wanderson Rodrigues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A30423-9948-4523-8C29-1053F1493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933" y="4423306"/>
            <a:ext cx="1354666" cy="1354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4981115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BA52D-D297-45E4-9CB0-D2619226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Sinapses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665FE-EA94-4BEA-99D1-FB5D6ACD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Google Sans"/>
              </a:rPr>
              <a:t>Sinapses são pontos de contato entre neurônios ou outras células excitáveis, como células musculares ou glandulares, onde ocorre a transmissão de informação.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5CD0B0-7C16-4A17-BAFC-887AB083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455" y="3017428"/>
            <a:ext cx="5317458" cy="35313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A4EAFE3-A533-4581-9310-D78D483E1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7" y="3017428"/>
            <a:ext cx="651600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BC226CD-CED3-4ED8-8BDB-F87070B12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765"/>
            <a:ext cx="10515600" cy="5863198"/>
          </a:xfrm>
        </p:spPr>
        <p:txBody>
          <a:bodyPr/>
          <a:lstStyle/>
          <a:p>
            <a:r>
              <a:rPr lang="pt-BR" b="1" dirty="0"/>
              <a:t>Memória: </a:t>
            </a:r>
            <a:r>
              <a:rPr lang="pt-BR" dirty="0"/>
              <a:t>É a capacidade de adquirir, armazenar e recuperar informações, seja de curto prazo ou longo prazo, de forma explicita como memorias conscientes ou implícitas de forma inconsciente.</a:t>
            </a:r>
          </a:p>
          <a:p>
            <a:r>
              <a:rPr lang="pt-BR" b="1" dirty="0"/>
              <a:t>Aprendizagem: </a:t>
            </a:r>
            <a:r>
              <a:rPr lang="pt-BR" dirty="0"/>
              <a:t>É um processo continuo que envolve a aquisição de novas informações e habilidades.</a:t>
            </a:r>
          </a:p>
          <a:p>
            <a:r>
              <a:rPr lang="pt-BR" b="1" dirty="0"/>
              <a:t>Neuroplasticidade: </a:t>
            </a:r>
            <a:r>
              <a:rPr lang="pt-BR" dirty="0"/>
              <a:t>É a capacidade do seu cérebro de se modificar, reestruturar suas sinapses, fortalecendo, enfraquecendo ou criando novas conexões em respostas a estímulos ambientais, experiências e lesões. A neuroplasticidade é a base biológica da aprendizagem, pois é através da modificação das conexões sinápticas que adquirimos novos conhecimentos e habilidades.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01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468F5-092C-4222-9AB9-8E95F461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Reforço e enfraquecimento das conexões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1231E-FEF1-47CC-98B3-B836490A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Potencial de Longo Prazo(LTP – </a:t>
            </a:r>
            <a:r>
              <a:rPr lang="pt-BR" sz="2400" b="1" dirty="0" err="1"/>
              <a:t>Long-Term</a:t>
            </a:r>
            <a:r>
              <a:rPr lang="pt-BR" sz="2400" b="1" dirty="0"/>
              <a:t> </a:t>
            </a:r>
            <a:r>
              <a:rPr lang="pt-BR" sz="2400" b="1" dirty="0" err="1"/>
              <a:t>Potentiation</a:t>
            </a:r>
            <a:r>
              <a:rPr lang="pt-BR" sz="2400" b="1" dirty="0"/>
              <a:t>): </a:t>
            </a:r>
            <a:r>
              <a:rPr lang="pt-BR" sz="2400" dirty="0"/>
              <a:t>Esse é o processo pelo qual as sinapses se tornam mais fortes com o uso frequente, então quando 2 neurônios se comunicam repetidamente, as conexões entre eles se tornam mais fortes, o que torna o sinal de transmissão mais eficiente. Isso facilita comunicações futuras entre esses neurônios. A LTP é associada ao fortalecimento das memórias e ao aprendizado.</a:t>
            </a:r>
          </a:p>
          <a:p>
            <a:r>
              <a:rPr lang="pt-BR" sz="2400" b="1" dirty="0"/>
              <a:t>Depressão delongo Prazo(LTD – </a:t>
            </a:r>
            <a:r>
              <a:rPr lang="pt-BR" sz="2400" b="1" dirty="0" err="1"/>
              <a:t>Long-Term</a:t>
            </a:r>
            <a:r>
              <a:rPr lang="pt-BR" sz="2400" b="1" dirty="0"/>
              <a:t> </a:t>
            </a:r>
            <a:r>
              <a:rPr lang="pt-BR" sz="2400" b="1" dirty="0" err="1"/>
              <a:t>Depression</a:t>
            </a:r>
            <a:r>
              <a:rPr lang="pt-BR" sz="2400" b="1" dirty="0"/>
              <a:t>): </a:t>
            </a:r>
            <a:r>
              <a:rPr lang="pt-BR" sz="2400" dirty="0"/>
              <a:t>Ocorre quando as sinapses são usadas com menos frequência, o que leva ao enfraquecimento da conexão. Com o tempo, isso pode fazer com  que a comunicação entre os neurônios seja menos eficaz. A LTD ajuda a eliminar conexões desnecessárias, o que é importante para otimizar o armazenamento de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62748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635AE-EE46-448E-BBC5-B04094E4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PIX: wandersonrock@hotmail.com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52B552-6214-4AB8-84EF-3A02F621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“Não sufoque o artista”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E2D184-9758-4EFE-841A-79E171DA3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62" y="1825625"/>
            <a:ext cx="4283076" cy="42830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3176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8BEE6-815F-4105-BEC9-AF6802C2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9AC55C-F703-4B82-BDB4-7197D793A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nervoso central funciona como uma rede complexa de comunicação dentro do corpo. É composto por uma serie de órgãos cuja a principal função é captação de sinais e estímulos ambientais, onde ele recebe o estimulo, interpreta e da uma resposta.</a:t>
            </a:r>
          </a:p>
          <a:p>
            <a:endParaRPr lang="pt-BR" dirty="0"/>
          </a:p>
          <a:p>
            <a:r>
              <a:rPr lang="pt-BR" dirty="0"/>
              <a:t>Ele desempenha um papel vital na regulação  e coordenação das funções do seu organismo, através do processamento de informações, da percepção sensorial e da execução de  repostas através de mecanismos hormonais e motores.</a:t>
            </a:r>
          </a:p>
        </p:txBody>
      </p:sp>
    </p:spTree>
    <p:extLst>
      <p:ext uri="{BB962C8B-B14F-4D97-AF65-F5344CB8AC3E}">
        <p14:creationId xmlns:p14="http://schemas.microsoft.com/office/powerpoint/2010/main" val="35622737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07290-FF70-4084-B37C-05B883D4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Divisões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801809F-7C9C-45DB-9ED9-C1D4DE810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622" y="1690688"/>
            <a:ext cx="5721266" cy="46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1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FBAC2-6B6E-4358-A8E8-9A96E9E9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Lobos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B84D43-7A10-4189-B6FC-F716B7837E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02127"/>
            <a:ext cx="5181600" cy="3598333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5B62041-2384-45B2-89BB-F1904DF55A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Frontal: </a:t>
            </a:r>
            <a:r>
              <a:rPr lang="pt-BR" sz="3200" dirty="0"/>
              <a:t>Centro de controle comportamental, emocional e personalidade;</a:t>
            </a:r>
          </a:p>
          <a:p>
            <a:r>
              <a:rPr lang="pt-BR" sz="3200" b="1" dirty="0"/>
              <a:t>Parietal: </a:t>
            </a:r>
            <a:r>
              <a:rPr lang="pt-BR" sz="3200" dirty="0"/>
              <a:t>Integração das informações sensoriais. Isso inclui o toque, temperatura, pressão e dor;</a:t>
            </a:r>
          </a:p>
        </p:txBody>
      </p:sp>
    </p:spTree>
    <p:extLst>
      <p:ext uri="{BB962C8B-B14F-4D97-AF65-F5344CB8AC3E}">
        <p14:creationId xmlns:p14="http://schemas.microsoft.com/office/powerpoint/2010/main" val="40088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CAC45-A06C-4520-96B4-B71FAB1A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Lobos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254254-6B21-488A-8A28-1E46054D9D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b="1" dirty="0"/>
              <a:t>Temporal: </a:t>
            </a:r>
            <a:r>
              <a:rPr lang="pt-BR" dirty="0"/>
              <a:t>Processamento de informações auditivas e a codificação da memória, afeto, linguagem e percepção visual;</a:t>
            </a:r>
          </a:p>
          <a:p>
            <a:r>
              <a:rPr lang="pt-BR" b="1" dirty="0"/>
              <a:t>Occipital: </a:t>
            </a:r>
            <a:r>
              <a:rPr lang="pt-BR" dirty="0"/>
              <a:t>Papel central no processamento visual, responsável pela interpretação de cores, reconhecimento facial, percepção da profundidade.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499887-F895-4F18-93AF-2069E114C6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02127"/>
            <a:ext cx="5181600" cy="35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0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BEB503-232B-4ECD-9095-023DA415F4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2419" y="1825626"/>
            <a:ext cx="5467356" cy="4351338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8ED8B8-94DF-4156-8F4E-76E903795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61394"/>
            <a:ext cx="5181600" cy="5715569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Hemisfério Direito</a:t>
            </a:r>
            <a:r>
              <a:rPr lang="pt-BR" dirty="0"/>
              <a:t>: É responsável por controlar o </a:t>
            </a:r>
            <a:r>
              <a:rPr lang="pt-BR" b="1" dirty="0"/>
              <a:t>lado esquerdo do corpo</a:t>
            </a:r>
            <a:r>
              <a:rPr lang="pt-BR" dirty="0"/>
              <a:t>. Além disso, o hemisfério direito é frequentemente associado à criatividade, habilidades espaciais e pensamento visual.</a:t>
            </a:r>
          </a:p>
          <a:p>
            <a:endParaRPr lang="pt-BR" dirty="0"/>
          </a:p>
          <a:p>
            <a:r>
              <a:rPr lang="pt-BR" b="1" dirty="0"/>
              <a:t>Hemisfério Esquerdo</a:t>
            </a:r>
            <a:r>
              <a:rPr lang="pt-BR" dirty="0"/>
              <a:t>: É responsável por controlar o </a:t>
            </a:r>
            <a:r>
              <a:rPr lang="pt-BR" b="1" dirty="0"/>
              <a:t>lado direito do corpo</a:t>
            </a:r>
            <a:r>
              <a:rPr lang="pt-BR" dirty="0"/>
              <a:t>. Este hemisfério é mais comumente associado a habilidades analíticas, como linguagem, lógica e processamento de detalhes.</a:t>
            </a:r>
          </a:p>
        </p:txBody>
      </p:sp>
    </p:spTree>
    <p:extLst>
      <p:ext uri="{BB962C8B-B14F-4D97-AF65-F5344CB8AC3E}">
        <p14:creationId xmlns:p14="http://schemas.microsoft.com/office/powerpoint/2010/main" val="3952000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BEB503-232B-4ECD-9095-023DA415F4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2419" y="1825626"/>
            <a:ext cx="5467356" cy="4351338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8ED8B8-94DF-4156-8F4E-76E903795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7" y="197224"/>
            <a:ext cx="5181600" cy="64450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Corpo Caloso</a:t>
            </a:r>
            <a:r>
              <a:rPr lang="pt-BR" dirty="0"/>
              <a:t>: Atua como uma ponte que permite a </a:t>
            </a:r>
            <a:r>
              <a:rPr lang="pt-BR" b="1" dirty="0"/>
              <a:t>comunicação entre os hemisférios esquerdo e direito</a:t>
            </a:r>
            <a:r>
              <a:rPr lang="pt-BR" dirty="0"/>
              <a:t>. É um feixe de fibras nervosas que facilita a troca de informações entre os dois lados do cérebro, coordenando suas atividades.</a:t>
            </a:r>
          </a:p>
          <a:p>
            <a:pPr marL="0" indent="0">
              <a:buNone/>
            </a:pPr>
            <a:r>
              <a:rPr lang="pt-BR" b="1" dirty="0">
                <a:latin typeface="Google Sans"/>
              </a:rPr>
              <a:t>C</a:t>
            </a:r>
            <a:r>
              <a:rPr lang="pt-BR" b="1" i="0" dirty="0">
                <a:effectLst/>
                <a:latin typeface="Google Sans"/>
              </a:rPr>
              <a:t>erebelo: </a:t>
            </a:r>
            <a:r>
              <a:rPr lang="pt-BR" dirty="0"/>
              <a:t>é uma estrutura do cérebro que controla o equilíbrio, a coordenação motora e o tônus muscular</a:t>
            </a:r>
          </a:p>
          <a:p>
            <a:pPr marL="0" indent="0">
              <a:buNone/>
            </a:pPr>
            <a:r>
              <a:rPr lang="pt-BR" b="1" dirty="0"/>
              <a:t>Hipotálamo: </a:t>
            </a:r>
            <a:r>
              <a:rPr lang="pt-BR" b="1" i="0" dirty="0">
                <a:effectLst/>
                <a:latin typeface="Google Sans"/>
              </a:rPr>
              <a:t> </a:t>
            </a:r>
            <a:r>
              <a:rPr lang="pt-BR" b="0" i="0" dirty="0">
                <a:effectLst/>
                <a:latin typeface="Google Sans"/>
              </a:rPr>
              <a:t>função é manter a homeostase.</a:t>
            </a:r>
            <a:r>
              <a:rPr lang="pt-BR" dirty="0"/>
              <a:t> É como se o corpo tivesse um sistema de controle interno que ajusta diversas variáveis para garantir que tudo funcione corretamente.</a:t>
            </a:r>
          </a:p>
        </p:txBody>
      </p:sp>
    </p:spTree>
    <p:extLst>
      <p:ext uri="{BB962C8B-B14F-4D97-AF65-F5344CB8AC3E}">
        <p14:creationId xmlns:p14="http://schemas.microsoft.com/office/powerpoint/2010/main" val="44912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4744A-D9A0-45FC-ACA0-11527F67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0" y="248585"/>
            <a:ext cx="2362200" cy="56720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Neurônios </a:t>
            </a:r>
            <a:endParaRPr lang="pt-BR" dirty="0"/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849C5923-481B-4D03-99F2-1E96EA6805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03295"/>
            <a:ext cx="5181600" cy="4084287"/>
          </a:xfrm>
          <a:prstGeom prst="rect">
            <a:avLst/>
          </a:prstGeom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CC4EAB8-68E4-42E0-8577-7E19E20346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703295"/>
            <a:ext cx="5181600" cy="367648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A4727EF-1450-432A-9C5A-EC50213FA3D7}"/>
              </a:ext>
            </a:extLst>
          </p:cNvPr>
          <p:cNvSpPr txBox="1">
            <a:spLocks/>
          </p:cNvSpPr>
          <p:nvPr/>
        </p:nvSpPr>
        <p:spPr>
          <a:xfrm>
            <a:off x="2059642" y="1070418"/>
            <a:ext cx="2362200" cy="567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Biológico </a:t>
            </a:r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26ABE07-8C8A-4B0D-B5B8-522F00830CDD}"/>
              </a:ext>
            </a:extLst>
          </p:cNvPr>
          <p:cNvSpPr txBox="1">
            <a:spLocks/>
          </p:cNvSpPr>
          <p:nvPr/>
        </p:nvSpPr>
        <p:spPr>
          <a:xfrm>
            <a:off x="7770160" y="1070418"/>
            <a:ext cx="2362200" cy="567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Artificial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49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30D60-36BE-4A89-8C10-9D4BF206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Potencial de 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1557DD-D7A6-4108-91D3-E74CEC641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45" y="1853898"/>
            <a:ext cx="8086709" cy="4638977"/>
          </a:xfrm>
        </p:spPr>
      </p:pic>
    </p:spTree>
    <p:extLst>
      <p:ext uri="{BB962C8B-B14F-4D97-AF65-F5344CB8AC3E}">
        <p14:creationId xmlns:p14="http://schemas.microsoft.com/office/powerpoint/2010/main" val="1659924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625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Tema do Office</vt:lpstr>
      <vt:lpstr>Sistema nervoso: Anatomia e fisiologia  Comparado á Redes Neurais Artificiais   </vt:lpstr>
      <vt:lpstr>Introdução</vt:lpstr>
      <vt:lpstr>Divisões</vt:lpstr>
      <vt:lpstr>Lobos </vt:lpstr>
      <vt:lpstr>Lobos</vt:lpstr>
      <vt:lpstr>Apresentação do PowerPoint</vt:lpstr>
      <vt:lpstr>Apresentação do PowerPoint</vt:lpstr>
      <vt:lpstr>Neurônios </vt:lpstr>
      <vt:lpstr>Potencial de ação</vt:lpstr>
      <vt:lpstr>Sinapses</vt:lpstr>
      <vt:lpstr>Apresentação do PowerPoint</vt:lpstr>
      <vt:lpstr>Reforço e enfraquecimento das conexões</vt:lpstr>
      <vt:lpstr>PIX: wandersonrock@hotmail.com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nervoso: Anatomia e fisiologia</dc:title>
  <dc:creator>ead</dc:creator>
  <cp:lastModifiedBy>ead</cp:lastModifiedBy>
  <cp:revision>18</cp:revision>
  <dcterms:created xsi:type="dcterms:W3CDTF">2024-10-29T18:16:49Z</dcterms:created>
  <dcterms:modified xsi:type="dcterms:W3CDTF">2024-10-30T19:34:51Z</dcterms:modified>
</cp:coreProperties>
</file>