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FF0D"/>
    <a:srgbClr val="F53B5A"/>
    <a:srgbClr val="203864"/>
    <a:srgbClr val="7030A0"/>
    <a:srgbClr val="F4EF11"/>
    <a:srgbClr val="FFFFFF"/>
    <a:srgbClr val="6A6158"/>
    <a:srgbClr val="EC5354"/>
    <a:srgbClr val="645B53"/>
    <a:srgbClr val="EC52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ômulo Silva Vieira" userId="0a0b71bea718b349" providerId="LiveId" clId="{303B40AD-0E25-4F1A-8D13-74E9A07FDF65}"/>
    <pc:docChg chg="delSld">
      <pc:chgData name="Rômulo Silva Vieira" userId="0a0b71bea718b349" providerId="LiveId" clId="{303B40AD-0E25-4F1A-8D13-74E9A07FDF65}" dt="2020-09-01T19:22:14.749" v="2" actId="47"/>
      <pc:docMkLst>
        <pc:docMk/>
      </pc:docMkLst>
      <pc:sldChg chg="del">
        <pc:chgData name="Rômulo Silva Vieira" userId="0a0b71bea718b349" providerId="LiveId" clId="{303B40AD-0E25-4F1A-8D13-74E9A07FDF65}" dt="2020-09-01T19:22:14.749" v="2" actId="47"/>
        <pc:sldMkLst>
          <pc:docMk/>
          <pc:sldMk cId="1837118410" sldId="256"/>
        </pc:sldMkLst>
      </pc:sldChg>
      <pc:sldChg chg="del">
        <pc:chgData name="Rômulo Silva Vieira" userId="0a0b71bea718b349" providerId="LiveId" clId="{303B40AD-0E25-4F1A-8D13-74E9A07FDF65}" dt="2020-09-01T19:22:12.702" v="0" actId="47"/>
        <pc:sldMkLst>
          <pc:docMk/>
          <pc:sldMk cId="309573569" sldId="282"/>
        </pc:sldMkLst>
      </pc:sldChg>
      <pc:sldChg chg="del">
        <pc:chgData name="Rômulo Silva Vieira" userId="0a0b71bea718b349" providerId="LiveId" clId="{303B40AD-0E25-4F1A-8D13-74E9A07FDF65}" dt="2020-09-01T19:22:13.356" v="1" actId="47"/>
        <pc:sldMkLst>
          <pc:docMk/>
          <pc:sldMk cId="627191338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14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01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64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9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42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63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48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7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59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4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89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487CD-6580-4E8C-9701-4ED77318F65D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05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3864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987" y="4127551"/>
            <a:ext cx="3674056" cy="254357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22319" y="186744"/>
            <a:ext cx="7542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</a:rPr>
              <a:t>Mapa Geral do Projeto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792319" y="2255107"/>
            <a:ext cx="89636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Instalação do Servidor</a:t>
            </a:r>
          </a:p>
          <a:p>
            <a:r>
              <a:rPr lang="pt-BR" sz="3200" dirty="0">
                <a:solidFill>
                  <a:schemeClr val="bg1"/>
                </a:solidFill>
              </a:rPr>
              <a:t>Instalação do SQL Server</a:t>
            </a:r>
          </a:p>
          <a:p>
            <a:r>
              <a:rPr lang="pt-BR" sz="3200" dirty="0">
                <a:solidFill>
                  <a:schemeClr val="bg1"/>
                </a:solidFill>
              </a:rPr>
              <a:t>Fundamentos do SQL Server</a:t>
            </a:r>
          </a:p>
          <a:p>
            <a:r>
              <a:rPr lang="pt-BR" sz="3200" dirty="0">
                <a:solidFill>
                  <a:schemeClr val="bg1"/>
                </a:solidFill>
              </a:rPr>
              <a:t>Geral na área de BI</a:t>
            </a:r>
          </a:p>
          <a:p>
            <a:r>
              <a:rPr lang="pt-BR" sz="3200" dirty="0">
                <a:solidFill>
                  <a:schemeClr val="bg1"/>
                </a:solidFill>
              </a:rPr>
              <a:t>Modelagem Transacional</a:t>
            </a:r>
          </a:p>
          <a:p>
            <a:r>
              <a:rPr lang="pt-BR" sz="3200" dirty="0">
                <a:solidFill>
                  <a:schemeClr val="bg1"/>
                </a:solidFill>
              </a:rPr>
              <a:t>Modelagem Lógica e Física</a:t>
            </a:r>
          </a:p>
          <a:p>
            <a:r>
              <a:rPr lang="pt-BR" sz="3200" dirty="0">
                <a:solidFill>
                  <a:schemeClr val="bg1"/>
                </a:solidFill>
              </a:rPr>
              <a:t>Criação de banco OLTP</a:t>
            </a:r>
          </a:p>
          <a:p>
            <a:r>
              <a:rPr lang="pt-BR" sz="3200" dirty="0">
                <a:solidFill>
                  <a:schemeClr val="bg1"/>
                </a:solidFill>
              </a:rPr>
              <a:t>Criação de Constraints</a:t>
            </a:r>
          </a:p>
          <a:p>
            <a:r>
              <a:rPr lang="pt-BR" sz="3200" dirty="0">
                <a:solidFill>
                  <a:schemeClr val="bg1"/>
                </a:solidFill>
              </a:rPr>
              <a:t>Documento de Requisitos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350" y="24457"/>
            <a:ext cx="1323650" cy="1621389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-218941" y="1296817"/>
            <a:ext cx="6542467" cy="879713"/>
          </a:xfrm>
          <a:prstGeom prst="rect">
            <a:avLst/>
          </a:prstGeom>
          <a:solidFill>
            <a:srgbClr val="F53B5A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03239" y="1333148"/>
            <a:ext cx="6117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>
                <a:solidFill>
                  <a:schemeClr val="bg1"/>
                </a:solidFill>
              </a:rPr>
              <a:t>Fase 01</a:t>
            </a:r>
          </a:p>
        </p:txBody>
      </p:sp>
    </p:spTree>
    <p:extLst>
      <p:ext uri="{BB962C8B-B14F-4D97-AF65-F5344CB8AC3E}">
        <p14:creationId xmlns:p14="http://schemas.microsoft.com/office/powerpoint/2010/main" val="1497375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20001</TotalTime>
  <Words>38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Mafra</dc:creator>
  <cp:lastModifiedBy>Rômulo Silva Vieira</cp:lastModifiedBy>
  <cp:revision>54</cp:revision>
  <dcterms:created xsi:type="dcterms:W3CDTF">2017-11-16T16:30:18Z</dcterms:created>
  <dcterms:modified xsi:type="dcterms:W3CDTF">2020-09-01T19:22:17Z</dcterms:modified>
</cp:coreProperties>
</file>