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62" r:id="rId4"/>
    <p:sldId id="266" r:id="rId5"/>
    <p:sldId id="268" r:id="rId6"/>
    <p:sldId id="260" r:id="rId7"/>
    <p:sldId id="259" r:id="rId8"/>
    <p:sldId id="257" r:id="rId9"/>
    <p:sldId id="26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CB3C"/>
    <a:srgbClr val="F7EDB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1" autoAdjust="0"/>
    <p:restoredTop sz="94660"/>
  </p:normalViewPr>
  <p:slideViewPr>
    <p:cSldViewPr snapToGrid="0">
      <p:cViewPr varScale="1">
        <p:scale>
          <a:sx n="48" d="100"/>
          <a:sy n="48" d="100"/>
        </p:scale>
        <p:origin x="3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481A-B5A4-4B77-B18D-9A502737C947}" type="datetimeFigureOut">
              <a:rPr lang="pt-BR" smtClean="0"/>
              <a:t>03/11/2018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B84F8-F696-4378-BAB5-AF839817A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43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481A-B5A4-4B77-B18D-9A502737C947}" type="datetimeFigureOut">
              <a:rPr lang="pt-BR" smtClean="0"/>
              <a:t>03/11/2018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B84F8-F696-4378-BAB5-AF839817A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39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481A-B5A4-4B77-B18D-9A502737C947}" type="datetimeFigureOut">
              <a:rPr lang="pt-BR" smtClean="0"/>
              <a:t>03/11/2018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B84F8-F696-4378-BAB5-AF839817A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19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481A-B5A4-4B77-B18D-9A502737C947}" type="datetimeFigureOut">
              <a:rPr lang="pt-BR" smtClean="0"/>
              <a:t>03/11/2018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B84F8-F696-4378-BAB5-AF839817A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3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481A-B5A4-4B77-B18D-9A502737C947}" type="datetimeFigureOut">
              <a:rPr lang="pt-BR" smtClean="0"/>
              <a:t>03/11/2018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B84F8-F696-4378-BAB5-AF839817A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09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481A-B5A4-4B77-B18D-9A502737C947}" type="datetimeFigureOut">
              <a:rPr lang="pt-BR" smtClean="0"/>
              <a:t>03/11/2018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B84F8-F696-4378-BAB5-AF839817A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83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481A-B5A4-4B77-B18D-9A502737C947}" type="datetimeFigureOut">
              <a:rPr lang="pt-BR" smtClean="0"/>
              <a:t>03/11/2018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B84F8-F696-4378-BAB5-AF839817A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18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481A-B5A4-4B77-B18D-9A502737C947}" type="datetimeFigureOut">
              <a:rPr lang="pt-BR" smtClean="0"/>
              <a:t>03/11/2018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B84F8-F696-4378-BAB5-AF839817A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43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481A-B5A4-4B77-B18D-9A502737C947}" type="datetimeFigureOut">
              <a:rPr lang="pt-BR" smtClean="0"/>
              <a:t>03/11/2018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B84F8-F696-4378-BAB5-AF839817A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60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481A-B5A4-4B77-B18D-9A502737C947}" type="datetimeFigureOut">
              <a:rPr lang="pt-BR" smtClean="0"/>
              <a:t>03/11/2018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B84F8-F696-4378-BAB5-AF839817A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24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481A-B5A4-4B77-B18D-9A502737C947}" type="datetimeFigureOut">
              <a:rPr lang="pt-BR" smtClean="0"/>
              <a:t>03/11/2018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B84F8-F696-4378-BAB5-AF839817A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26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9481A-B5A4-4B77-B18D-9A502737C947}" type="datetimeFigureOut">
              <a:rPr lang="pt-BR" smtClean="0"/>
              <a:t>03/11/2018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B84F8-F696-4378-BAB5-AF839817A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058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746" y="1164921"/>
            <a:ext cx="7192028" cy="497909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51145" y="200417"/>
            <a:ext cx="70396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>
                <a:solidFill>
                  <a:srgbClr val="E8CB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curso completo de NoSQL</a:t>
            </a:r>
          </a:p>
        </p:txBody>
      </p:sp>
    </p:spTree>
    <p:extLst>
      <p:ext uri="{BB962C8B-B14F-4D97-AF65-F5344CB8AC3E}">
        <p14:creationId xmlns:p14="http://schemas.microsoft.com/office/powerpoint/2010/main" val="222508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158" y="32293"/>
            <a:ext cx="2501040" cy="1731489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51145" y="200417"/>
            <a:ext cx="94696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>
                <a:solidFill>
                  <a:srgbClr val="E8CB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x NoSQL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53766" y="1752905"/>
            <a:ext cx="54506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-Schema Definido</a:t>
            </a:r>
          </a:p>
          <a:p>
            <a:r>
              <a:rPr lang="pt-BR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-Formas Normais</a:t>
            </a:r>
          </a:p>
          <a:p>
            <a:r>
              <a:rPr lang="pt-BR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-Utilização de Joins</a:t>
            </a:r>
          </a:p>
          <a:p>
            <a:r>
              <a:rPr lang="pt-BR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-Maior Segurança</a:t>
            </a:r>
          </a:p>
          <a:p>
            <a:r>
              <a:rPr lang="pt-BR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-Mais lento</a:t>
            </a:r>
          </a:p>
          <a:p>
            <a:r>
              <a:rPr lang="pt-BR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-Crescimento Vertical</a:t>
            </a:r>
          </a:p>
          <a:p>
            <a:r>
              <a:rPr lang="pt-BR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-Sistemas sem Mudança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422883" y="1763782"/>
            <a:ext cx="54506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-Schemaless</a:t>
            </a:r>
          </a:p>
          <a:p>
            <a:r>
              <a:rPr lang="pt-BR" sz="36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-Sem convenções</a:t>
            </a:r>
          </a:p>
          <a:p>
            <a:r>
              <a:rPr lang="pt-BR" sz="36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-Não possui Joins</a:t>
            </a:r>
          </a:p>
          <a:p>
            <a:r>
              <a:rPr lang="pt-BR" sz="36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-Menor Segurança</a:t>
            </a:r>
          </a:p>
          <a:p>
            <a:r>
              <a:rPr lang="pt-BR" sz="36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-Mais rápido</a:t>
            </a:r>
          </a:p>
          <a:p>
            <a:r>
              <a:rPr lang="pt-BR" sz="36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-Crescimento Horizontal</a:t>
            </a:r>
          </a:p>
          <a:p>
            <a:r>
              <a:rPr lang="pt-BR" sz="36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-Sistemas Dinâmicos</a:t>
            </a:r>
          </a:p>
        </p:txBody>
      </p:sp>
    </p:spTree>
    <p:extLst>
      <p:ext uri="{BB962C8B-B14F-4D97-AF65-F5344CB8AC3E}">
        <p14:creationId xmlns:p14="http://schemas.microsoft.com/office/powerpoint/2010/main" val="329700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596" y="4809994"/>
            <a:ext cx="2958231" cy="204800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51145" y="200417"/>
            <a:ext cx="85928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>
                <a:solidFill>
                  <a:srgbClr val="E8CB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Objetos SQL x NoSQL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336346" y="1763782"/>
            <a:ext cx="54506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-Tabelas</a:t>
            </a:r>
          </a:p>
          <a:p>
            <a:r>
              <a:rPr lang="pt-BR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-Registros</a:t>
            </a:r>
          </a:p>
          <a:p>
            <a:r>
              <a:rPr lang="pt-BR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-Chave Estrangeira</a:t>
            </a:r>
          </a:p>
          <a:p>
            <a:r>
              <a:rPr lang="pt-BR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-Primary Key</a:t>
            </a:r>
          </a:p>
          <a:p>
            <a:r>
              <a:rPr lang="pt-BR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-Foreign Key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422883" y="1763782"/>
            <a:ext cx="54506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-Collections</a:t>
            </a:r>
          </a:p>
          <a:p>
            <a:r>
              <a:rPr lang="pt-BR" sz="36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-Documentos</a:t>
            </a:r>
          </a:p>
          <a:p>
            <a:r>
              <a:rPr lang="pt-BR" sz="36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-Nós</a:t>
            </a:r>
          </a:p>
          <a:p>
            <a:r>
              <a:rPr lang="pt-BR" sz="36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-Key</a:t>
            </a:r>
          </a:p>
          <a:p>
            <a:r>
              <a:rPr lang="pt-BR" sz="36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-Value</a:t>
            </a:r>
          </a:p>
          <a:p>
            <a:r>
              <a:rPr lang="pt-BR" sz="36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-Labels</a:t>
            </a:r>
          </a:p>
          <a:p>
            <a:r>
              <a:rPr lang="pt-BR" sz="36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-Properties</a:t>
            </a:r>
          </a:p>
        </p:txBody>
      </p:sp>
    </p:spTree>
    <p:extLst>
      <p:ext uri="{BB962C8B-B14F-4D97-AF65-F5344CB8AC3E}">
        <p14:creationId xmlns:p14="http://schemas.microsoft.com/office/powerpoint/2010/main" val="63203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991" y="89720"/>
            <a:ext cx="1760334" cy="121869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51145" y="200417"/>
            <a:ext cx="85928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>
                <a:solidFill>
                  <a:srgbClr val="E8CB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Arquitetura MongoDB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469557" y="1508830"/>
            <a:ext cx="11240529" cy="4911155"/>
            <a:chOff x="469557" y="1508830"/>
            <a:chExt cx="11240529" cy="4911155"/>
          </a:xfrm>
        </p:grpSpPr>
        <p:grpSp>
          <p:nvGrpSpPr>
            <p:cNvPr id="10" name="Grupo 9"/>
            <p:cNvGrpSpPr/>
            <p:nvPr/>
          </p:nvGrpSpPr>
          <p:grpSpPr>
            <a:xfrm>
              <a:off x="469557" y="1508830"/>
              <a:ext cx="11240529" cy="4911155"/>
              <a:chOff x="469557" y="1508830"/>
              <a:chExt cx="11240529" cy="4911155"/>
            </a:xfrm>
          </p:grpSpPr>
          <p:sp>
            <p:nvSpPr>
              <p:cNvPr id="3" name="Retângulo 2"/>
              <p:cNvSpPr/>
              <p:nvPr/>
            </p:nvSpPr>
            <p:spPr>
              <a:xfrm>
                <a:off x="481913" y="1508830"/>
                <a:ext cx="11228173" cy="4911155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etângulo 3"/>
              <p:cNvSpPr/>
              <p:nvPr/>
            </p:nvSpPr>
            <p:spPr>
              <a:xfrm>
                <a:off x="469557" y="1508830"/>
                <a:ext cx="11228173" cy="838954"/>
              </a:xfrm>
              <a:prstGeom prst="rect">
                <a:avLst/>
              </a:prstGeom>
              <a:solidFill>
                <a:srgbClr val="00B05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" name="CaixaDeTexto 10"/>
            <p:cNvSpPr txBox="1"/>
            <p:nvPr/>
          </p:nvSpPr>
          <p:spPr>
            <a:xfrm>
              <a:off x="4085967" y="1516787"/>
              <a:ext cx="4876800" cy="83099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4800" dirty="0" smtClean="0">
                  <a:solidFill>
                    <a:schemeClr val="bg1"/>
                  </a:solidFill>
                </a:rPr>
                <a:t>Banco de Dados</a:t>
              </a:r>
              <a:endParaRPr lang="pt-BR" sz="4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688371" y="2569559"/>
            <a:ext cx="10729878" cy="3609600"/>
            <a:chOff x="688371" y="2569559"/>
            <a:chExt cx="10729878" cy="3609600"/>
          </a:xfrm>
        </p:grpSpPr>
        <p:grpSp>
          <p:nvGrpSpPr>
            <p:cNvPr id="21" name="Grupo 20"/>
            <p:cNvGrpSpPr/>
            <p:nvPr/>
          </p:nvGrpSpPr>
          <p:grpSpPr>
            <a:xfrm>
              <a:off x="688371" y="2590447"/>
              <a:ext cx="5268376" cy="3586874"/>
              <a:chOff x="688371" y="2590447"/>
              <a:chExt cx="5268376" cy="3586874"/>
            </a:xfrm>
          </p:grpSpPr>
          <p:grpSp>
            <p:nvGrpSpPr>
              <p:cNvPr id="19" name="Grupo 18"/>
              <p:cNvGrpSpPr/>
              <p:nvPr/>
            </p:nvGrpSpPr>
            <p:grpSpPr>
              <a:xfrm>
                <a:off x="703195" y="2590447"/>
                <a:ext cx="5253552" cy="3586874"/>
                <a:chOff x="703692" y="2592154"/>
                <a:chExt cx="5253552" cy="3586874"/>
              </a:xfrm>
            </p:grpSpPr>
            <p:sp>
              <p:nvSpPr>
                <p:cNvPr id="17" name="Retângulo 16"/>
                <p:cNvSpPr/>
                <p:nvPr/>
              </p:nvSpPr>
              <p:spPr>
                <a:xfrm>
                  <a:off x="709741" y="2592154"/>
                  <a:ext cx="5247503" cy="836846"/>
                </a:xfrm>
                <a:prstGeom prst="rect">
                  <a:avLst/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13" name="Retângulo 12"/>
                <p:cNvSpPr/>
                <p:nvPr/>
              </p:nvSpPr>
              <p:spPr>
                <a:xfrm>
                  <a:off x="703692" y="2595568"/>
                  <a:ext cx="5246269" cy="3583460"/>
                </a:xfrm>
                <a:prstGeom prst="rect">
                  <a:avLst/>
                </a:prstGeom>
                <a:noFill/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</p:grpSp>
          <p:sp>
            <p:nvSpPr>
              <p:cNvPr id="20" name="CaixaDeTexto 19"/>
              <p:cNvSpPr txBox="1"/>
              <p:nvPr/>
            </p:nvSpPr>
            <p:spPr>
              <a:xfrm>
                <a:off x="688371" y="2610819"/>
                <a:ext cx="5247503" cy="830997"/>
              </a:xfrm>
              <a:prstGeom prst="rect">
                <a:avLst/>
              </a:prstGeom>
              <a:solidFill>
                <a:srgbClr val="00B0F0"/>
              </a:solidFill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4800" dirty="0" smtClean="0">
                    <a:solidFill>
                      <a:schemeClr val="bg1"/>
                    </a:solidFill>
                  </a:rPr>
                  <a:t>Tabelas</a:t>
                </a:r>
                <a:endParaRPr lang="pt-BR" sz="4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6157414" y="2569559"/>
              <a:ext cx="5260835" cy="3609600"/>
              <a:chOff x="695912" y="2567721"/>
              <a:chExt cx="5260835" cy="3609600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703195" y="2590447"/>
                <a:ext cx="5253552" cy="3586874"/>
                <a:chOff x="703692" y="2592154"/>
                <a:chExt cx="5253552" cy="3586874"/>
              </a:xfrm>
            </p:grpSpPr>
            <p:sp>
              <p:nvSpPr>
                <p:cNvPr id="26" name="Retângulo 25"/>
                <p:cNvSpPr/>
                <p:nvPr/>
              </p:nvSpPr>
              <p:spPr>
                <a:xfrm>
                  <a:off x="709741" y="2592154"/>
                  <a:ext cx="5247503" cy="836846"/>
                </a:xfrm>
                <a:prstGeom prst="rect">
                  <a:avLst/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7" name="Retângulo 26"/>
                <p:cNvSpPr/>
                <p:nvPr/>
              </p:nvSpPr>
              <p:spPr>
                <a:xfrm>
                  <a:off x="703692" y="2595568"/>
                  <a:ext cx="5246269" cy="3583460"/>
                </a:xfrm>
                <a:prstGeom prst="rect">
                  <a:avLst/>
                </a:prstGeom>
                <a:noFill/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</p:grpSp>
          <p:sp>
            <p:nvSpPr>
              <p:cNvPr id="25" name="CaixaDeTexto 24"/>
              <p:cNvSpPr txBox="1"/>
              <p:nvPr/>
            </p:nvSpPr>
            <p:spPr>
              <a:xfrm>
                <a:off x="695912" y="2567721"/>
                <a:ext cx="5247503" cy="830997"/>
              </a:xfrm>
              <a:prstGeom prst="rect">
                <a:avLst/>
              </a:prstGeom>
              <a:solidFill>
                <a:srgbClr val="00B0F0"/>
              </a:solidFill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4800" dirty="0" smtClean="0">
                    <a:solidFill>
                      <a:schemeClr val="bg1"/>
                    </a:solidFill>
                  </a:rPr>
                  <a:t>Tabelas</a:t>
                </a:r>
                <a:endParaRPr lang="pt-BR" sz="4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6" name="Grupo 35"/>
          <p:cNvGrpSpPr/>
          <p:nvPr/>
        </p:nvGrpSpPr>
        <p:grpSpPr>
          <a:xfrm>
            <a:off x="894430" y="3516180"/>
            <a:ext cx="10269724" cy="2568403"/>
            <a:chOff x="894430" y="3516180"/>
            <a:chExt cx="10269724" cy="2568403"/>
          </a:xfrm>
          <a:solidFill>
            <a:schemeClr val="accent2">
              <a:lumMod val="75000"/>
            </a:schemeClr>
          </a:solidFill>
        </p:grpSpPr>
        <p:sp>
          <p:nvSpPr>
            <p:cNvPr id="28" name="Retângulo 27"/>
            <p:cNvSpPr/>
            <p:nvPr/>
          </p:nvSpPr>
          <p:spPr>
            <a:xfrm>
              <a:off x="894430" y="3516180"/>
              <a:ext cx="4857750" cy="790575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400" dirty="0" smtClean="0"/>
                <a:t>Registros (Linhas)</a:t>
              </a:r>
              <a:endParaRPr lang="pt-BR" sz="4400" dirty="0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904120" y="4407019"/>
              <a:ext cx="4857750" cy="790575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400" dirty="0"/>
                <a:t>Registros (Linhas)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904120" y="5286481"/>
              <a:ext cx="4857750" cy="790575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400" dirty="0"/>
                <a:t>Registros (Linhas)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6296714" y="3523707"/>
              <a:ext cx="4857750" cy="790575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400" dirty="0"/>
                <a:t>Registros (Linhas)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6306404" y="4414546"/>
              <a:ext cx="4857750" cy="790575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400" dirty="0"/>
                <a:t>Registros (Linhas)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6306404" y="5294008"/>
              <a:ext cx="4857750" cy="790575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400" dirty="0"/>
                <a:t>Registros (Linhas)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579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991" y="89720"/>
            <a:ext cx="1760334" cy="121869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51145" y="200417"/>
            <a:ext cx="85928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>
                <a:solidFill>
                  <a:srgbClr val="E8CB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Arquitetura MongoDB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469557" y="1508830"/>
            <a:ext cx="11240529" cy="4911155"/>
            <a:chOff x="469557" y="1508830"/>
            <a:chExt cx="11240529" cy="4911155"/>
          </a:xfrm>
        </p:grpSpPr>
        <p:grpSp>
          <p:nvGrpSpPr>
            <p:cNvPr id="10" name="Grupo 9"/>
            <p:cNvGrpSpPr/>
            <p:nvPr/>
          </p:nvGrpSpPr>
          <p:grpSpPr>
            <a:xfrm>
              <a:off x="469557" y="1508830"/>
              <a:ext cx="11240529" cy="4911155"/>
              <a:chOff x="469557" y="1508830"/>
              <a:chExt cx="11240529" cy="4911155"/>
            </a:xfrm>
          </p:grpSpPr>
          <p:sp>
            <p:nvSpPr>
              <p:cNvPr id="3" name="Retângulo 2"/>
              <p:cNvSpPr/>
              <p:nvPr/>
            </p:nvSpPr>
            <p:spPr>
              <a:xfrm>
                <a:off x="481913" y="1508830"/>
                <a:ext cx="11228173" cy="4911155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etângulo 3"/>
              <p:cNvSpPr/>
              <p:nvPr/>
            </p:nvSpPr>
            <p:spPr>
              <a:xfrm>
                <a:off x="469557" y="1508830"/>
                <a:ext cx="11228173" cy="838954"/>
              </a:xfrm>
              <a:prstGeom prst="rect">
                <a:avLst/>
              </a:prstGeom>
              <a:solidFill>
                <a:srgbClr val="00206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" name="CaixaDeTexto 10"/>
            <p:cNvSpPr txBox="1"/>
            <p:nvPr/>
          </p:nvSpPr>
          <p:spPr>
            <a:xfrm>
              <a:off x="4085967" y="1516787"/>
              <a:ext cx="4876800" cy="83099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4800" dirty="0" smtClean="0">
                  <a:solidFill>
                    <a:schemeClr val="bg1"/>
                  </a:solidFill>
                </a:rPr>
                <a:t>Banco de Dados</a:t>
              </a:r>
              <a:endParaRPr lang="pt-BR" sz="4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695912" y="2567721"/>
            <a:ext cx="10722337" cy="3611438"/>
            <a:chOff x="695912" y="2567721"/>
            <a:chExt cx="10722337" cy="3611438"/>
          </a:xfrm>
        </p:grpSpPr>
        <p:grpSp>
          <p:nvGrpSpPr>
            <p:cNvPr id="21" name="Grupo 20"/>
            <p:cNvGrpSpPr/>
            <p:nvPr/>
          </p:nvGrpSpPr>
          <p:grpSpPr>
            <a:xfrm>
              <a:off x="695912" y="2567721"/>
              <a:ext cx="5260835" cy="3609600"/>
              <a:chOff x="695912" y="2567721"/>
              <a:chExt cx="5260835" cy="3609600"/>
            </a:xfrm>
          </p:grpSpPr>
          <p:grpSp>
            <p:nvGrpSpPr>
              <p:cNvPr id="19" name="Grupo 18"/>
              <p:cNvGrpSpPr/>
              <p:nvPr/>
            </p:nvGrpSpPr>
            <p:grpSpPr>
              <a:xfrm>
                <a:off x="703195" y="2590447"/>
                <a:ext cx="5253552" cy="3586874"/>
                <a:chOff x="703692" y="2592154"/>
                <a:chExt cx="5253552" cy="3586874"/>
              </a:xfrm>
            </p:grpSpPr>
            <p:sp>
              <p:nvSpPr>
                <p:cNvPr id="17" name="Retângulo 16"/>
                <p:cNvSpPr/>
                <p:nvPr/>
              </p:nvSpPr>
              <p:spPr>
                <a:xfrm>
                  <a:off x="709741" y="2592154"/>
                  <a:ext cx="5247503" cy="836846"/>
                </a:xfrm>
                <a:prstGeom prst="rect">
                  <a:avLst/>
                </a:prstGeom>
                <a:solidFill>
                  <a:srgbClr val="7030A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13" name="Retângulo 12"/>
                <p:cNvSpPr/>
                <p:nvPr/>
              </p:nvSpPr>
              <p:spPr>
                <a:xfrm>
                  <a:off x="703692" y="2595568"/>
                  <a:ext cx="5246269" cy="3583460"/>
                </a:xfrm>
                <a:prstGeom prst="rect">
                  <a:avLst/>
                </a:prstGeom>
                <a:noFill/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</p:grpSp>
          <p:sp>
            <p:nvSpPr>
              <p:cNvPr id="20" name="CaixaDeTexto 19"/>
              <p:cNvSpPr txBox="1"/>
              <p:nvPr/>
            </p:nvSpPr>
            <p:spPr>
              <a:xfrm>
                <a:off x="695912" y="2567721"/>
                <a:ext cx="5247503" cy="83099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4800" dirty="0" smtClean="0">
                    <a:solidFill>
                      <a:schemeClr val="bg1"/>
                    </a:solidFill>
                  </a:rPr>
                  <a:t>Collection</a:t>
                </a:r>
                <a:endParaRPr lang="pt-BR" sz="4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6157414" y="2569559"/>
              <a:ext cx="5260835" cy="3609600"/>
              <a:chOff x="695912" y="2567721"/>
              <a:chExt cx="5260835" cy="3609600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703195" y="2590447"/>
                <a:ext cx="5253552" cy="3586874"/>
                <a:chOff x="703692" y="2592154"/>
                <a:chExt cx="5253552" cy="3586874"/>
              </a:xfrm>
            </p:grpSpPr>
            <p:sp>
              <p:nvSpPr>
                <p:cNvPr id="26" name="Retângulo 25"/>
                <p:cNvSpPr/>
                <p:nvPr/>
              </p:nvSpPr>
              <p:spPr>
                <a:xfrm>
                  <a:off x="709741" y="2592154"/>
                  <a:ext cx="5247503" cy="836846"/>
                </a:xfrm>
                <a:prstGeom prst="rect">
                  <a:avLst/>
                </a:prstGeom>
                <a:solidFill>
                  <a:srgbClr val="7030A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27" name="Retângulo 26"/>
                <p:cNvSpPr/>
                <p:nvPr/>
              </p:nvSpPr>
              <p:spPr>
                <a:xfrm>
                  <a:off x="703692" y="2595568"/>
                  <a:ext cx="5246269" cy="3583460"/>
                </a:xfrm>
                <a:prstGeom prst="rect">
                  <a:avLst/>
                </a:prstGeom>
                <a:noFill/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</p:grpSp>
          <p:sp>
            <p:nvSpPr>
              <p:cNvPr id="25" name="CaixaDeTexto 24"/>
              <p:cNvSpPr txBox="1"/>
              <p:nvPr/>
            </p:nvSpPr>
            <p:spPr>
              <a:xfrm>
                <a:off x="695912" y="2567721"/>
                <a:ext cx="5247503" cy="83099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4800" dirty="0" smtClean="0">
                    <a:solidFill>
                      <a:schemeClr val="bg1"/>
                    </a:solidFill>
                  </a:rPr>
                  <a:t>Collection</a:t>
                </a:r>
                <a:endParaRPr lang="pt-BR" sz="4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6" name="Grupo 35"/>
          <p:cNvGrpSpPr/>
          <p:nvPr/>
        </p:nvGrpSpPr>
        <p:grpSpPr>
          <a:xfrm>
            <a:off x="894430" y="3516180"/>
            <a:ext cx="10269724" cy="2568403"/>
            <a:chOff x="894430" y="3516180"/>
            <a:chExt cx="10269724" cy="2568403"/>
          </a:xfrm>
        </p:grpSpPr>
        <p:sp>
          <p:nvSpPr>
            <p:cNvPr id="28" name="Retângulo 27"/>
            <p:cNvSpPr/>
            <p:nvPr/>
          </p:nvSpPr>
          <p:spPr>
            <a:xfrm>
              <a:off x="894430" y="3516180"/>
              <a:ext cx="4857750" cy="79057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5400" dirty="0" smtClean="0"/>
                <a:t>Documento</a:t>
              </a:r>
              <a:endParaRPr lang="pt-BR" sz="5400" dirty="0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904120" y="4407019"/>
              <a:ext cx="4857750" cy="79057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5400" dirty="0" smtClean="0"/>
                <a:t>Documento</a:t>
              </a:r>
              <a:endParaRPr lang="pt-BR" sz="5400" dirty="0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904120" y="5286481"/>
              <a:ext cx="4857750" cy="79057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5400" dirty="0" smtClean="0"/>
                <a:t>Documento</a:t>
              </a:r>
              <a:endParaRPr lang="pt-BR" sz="5400" dirty="0"/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6296714" y="3523707"/>
              <a:ext cx="4857750" cy="79057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5400" dirty="0" smtClean="0"/>
                <a:t>Documento</a:t>
              </a:r>
              <a:endParaRPr lang="pt-BR" sz="5400" dirty="0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6306404" y="4414546"/>
              <a:ext cx="4857750" cy="79057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5400" dirty="0" smtClean="0"/>
                <a:t>Documento</a:t>
              </a:r>
              <a:endParaRPr lang="pt-BR" sz="5400" dirty="0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6306404" y="5294008"/>
              <a:ext cx="4857750" cy="79057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5400" dirty="0" smtClean="0"/>
                <a:t>Documento</a:t>
              </a:r>
              <a:endParaRPr lang="pt-BR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021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4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53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958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271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9159</TotalTime>
  <Words>127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HP</dc:creator>
  <cp:lastModifiedBy>Mafra</cp:lastModifiedBy>
  <cp:revision>19</cp:revision>
  <dcterms:created xsi:type="dcterms:W3CDTF">2018-10-21T00:45:36Z</dcterms:created>
  <dcterms:modified xsi:type="dcterms:W3CDTF">2018-11-05T02:26:51Z</dcterms:modified>
</cp:coreProperties>
</file>