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CB3C"/>
    <a:srgbClr val="F7ED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481A-B5A4-4B77-B18D-9A502737C947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84F8-F696-4378-BAB5-AF839817A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43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481A-B5A4-4B77-B18D-9A502737C947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84F8-F696-4378-BAB5-AF839817A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39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481A-B5A4-4B77-B18D-9A502737C947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84F8-F696-4378-BAB5-AF839817A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19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481A-B5A4-4B77-B18D-9A502737C947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84F8-F696-4378-BAB5-AF839817A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3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481A-B5A4-4B77-B18D-9A502737C947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84F8-F696-4378-BAB5-AF839817A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09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481A-B5A4-4B77-B18D-9A502737C947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84F8-F696-4378-BAB5-AF839817A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83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481A-B5A4-4B77-B18D-9A502737C947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84F8-F696-4378-BAB5-AF839817A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18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481A-B5A4-4B77-B18D-9A502737C947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84F8-F696-4378-BAB5-AF839817A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43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481A-B5A4-4B77-B18D-9A502737C947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84F8-F696-4378-BAB5-AF839817A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60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481A-B5A4-4B77-B18D-9A502737C947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84F8-F696-4378-BAB5-AF839817A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24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481A-B5A4-4B77-B18D-9A502737C947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84F8-F696-4378-BAB5-AF839817A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26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9481A-B5A4-4B77-B18D-9A502737C947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B84F8-F696-4378-BAB5-AF839817A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58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746" y="1164921"/>
            <a:ext cx="7192028" cy="497909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51145" y="200417"/>
            <a:ext cx="70396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>
                <a:solidFill>
                  <a:srgbClr val="E8CB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curso completo de NoSQL</a:t>
            </a:r>
          </a:p>
        </p:txBody>
      </p:sp>
    </p:spTree>
    <p:extLst>
      <p:ext uri="{BB962C8B-B14F-4D97-AF65-F5344CB8AC3E}">
        <p14:creationId xmlns:p14="http://schemas.microsoft.com/office/powerpoint/2010/main" val="222508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35832" y="172473"/>
            <a:ext cx="70396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>
                <a:solidFill>
                  <a:srgbClr val="E8CB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</a:t>
            </a:r>
            <a:endParaRPr lang="pt-BR" sz="6600" dirty="0" smtClean="0">
              <a:solidFill>
                <a:srgbClr val="E8CB3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32" y="1508830"/>
            <a:ext cx="11520335" cy="113781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45" y="3429000"/>
            <a:ext cx="3057599" cy="320040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66473" y="3044160"/>
            <a:ext cx="70396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diretor de uma escola nos convidou para uma entrevista e o texto é modelar o banco</a:t>
            </a:r>
          </a:p>
          <a:p>
            <a:r>
              <a:rPr lang="pt-BR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dados com uma prova de 5 alunos.</a:t>
            </a:r>
          </a:p>
          <a:p>
            <a:r>
              <a:rPr lang="pt-BR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Sabemos que o sistema será web e muitas </a:t>
            </a:r>
          </a:p>
          <a:p>
            <a:r>
              <a:rPr lang="pt-BR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pessoas irão acessar. O diretor também nos informou que o banco irá mudar constantemente visto o fluxo de alunos e as matérias que são trocadas. Ele também requer rapidez no acesso, visto que esse sistema será</a:t>
            </a:r>
          </a:p>
          <a:p>
            <a:r>
              <a:rPr lang="pt-BR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acessado pela web também pelos pais dos alunos. </a:t>
            </a:r>
            <a:endParaRPr lang="pt-BR" sz="24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995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88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HP</dc:creator>
  <cp:lastModifiedBy>Mafra</cp:lastModifiedBy>
  <cp:revision>15</cp:revision>
  <dcterms:created xsi:type="dcterms:W3CDTF">2018-10-21T00:45:36Z</dcterms:created>
  <dcterms:modified xsi:type="dcterms:W3CDTF">2018-11-06T19:26:48Z</dcterms:modified>
</cp:coreProperties>
</file>