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318" r:id="rId4"/>
    <p:sldId id="319" r:id="rId5"/>
    <p:sldId id="320" r:id="rId6"/>
    <p:sldId id="327" r:id="rId7"/>
    <p:sldId id="328" r:id="rId8"/>
    <p:sldId id="329" r:id="rId9"/>
    <p:sldId id="334" r:id="rId10"/>
    <p:sldId id="330" r:id="rId11"/>
    <p:sldId id="331" r:id="rId12"/>
    <p:sldId id="332" r:id="rId13"/>
    <p:sldId id="333" r:id="rId14"/>
    <p:sldId id="25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CcrjShkcumFm4OEj5eVBu+pcz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3847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1147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4768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1870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920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1083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112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788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2138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6193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0341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264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to Panorâmica com Legenda">
  <p:cSld name="Foto Panorâmica com Legenda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Legenda">
  <p:cSld name="Título e Legenda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itação com Legenda">
  <p:cSld name="Citação com Legenda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pt-BR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pt-BR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tão de Nome">
  <p:cSld name="Cartão de Nom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Colunas">
  <p:cSld name="3 Coluna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Colunas de Imagem">
  <p:cSld name="3 Colunas de Imagem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2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2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l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xto e Título Vertical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Conteúdo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 cap="none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uas Partes de Conteúdo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ção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mente Título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1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1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1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1" name="Google Shape;21;p1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1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6;p1">
            <a:extLst>
              <a:ext uri="{FF2B5EF4-FFF2-40B4-BE49-F238E27FC236}">
                <a16:creationId xmlns:a16="http://schemas.microsoft.com/office/drawing/2014/main" id="{5582D3E2-9402-436D-AF20-BAB81085356E}"/>
              </a:ext>
            </a:extLst>
          </p:cNvPr>
          <p:cNvSpPr txBox="1"/>
          <p:nvPr/>
        </p:nvSpPr>
        <p:spPr>
          <a:xfrm>
            <a:off x="1025155" y="5488006"/>
            <a:ext cx="305156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200" b="1" i="1" u="none" strike="noStrike" cap="none" dirty="0">
                <a:solidFill>
                  <a:srgbClr val="4D4D4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Rui Ventura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34;p1">
            <a:extLst>
              <a:ext uri="{FF2B5EF4-FFF2-40B4-BE49-F238E27FC236}">
                <a16:creationId xmlns:a16="http://schemas.microsoft.com/office/drawing/2014/main" id="{395B0689-F69D-4843-AB57-E66275594C65}"/>
              </a:ext>
            </a:extLst>
          </p:cNvPr>
          <p:cNvSpPr txBox="1"/>
          <p:nvPr/>
        </p:nvSpPr>
        <p:spPr>
          <a:xfrm>
            <a:off x="-378690" y="1951882"/>
            <a:ext cx="8430738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5400" b="1" i="0" u="none" strike="noStrike" cap="none" dirty="0">
                <a:solidFill>
                  <a:srgbClr val="4D4D4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PLACES IN TOWN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4800" b="1" i="0" u="none" strike="noStrike" cap="none" dirty="0">
                <a:solidFill>
                  <a:srgbClr val="4D4D4F"/>
                </a:solidFill>
                <a:latin typeface="Twentieth Century"/>
                <a:ea typeface="Arial"/>
                <a:cs typeface="Arial"/>
                <a:sym typeface="Twentieth Century"/>
              </a:rPr>
              <a:t>WHERE IS THE HOTEL?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4800" b="1" i="0" u="none" strike="noStrike" cap="none" dirty="0">
                <a:solidFill>
                  <a:srgbClr val="4D4D4F"/>
                </a:solidFill>
                <a:latin typeface="Twentieth Century"/>
                <a:ea typeface="Arial"/>
                <a:cs typeface="Arial"/>
                <a:sym typeface="Twentieth Century"/>
              </a:rPr>
              <a:t>THE ANSWERS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D8FFE4-3B67-42EB-80A4-9A4B76052E3C}"/>
              </a:ext>
            </a:extLst>
          </p:cNvPr>
          <p:cNvSpPr/>
          <p:nvPr/>
        </p:nvSpPr>
        <p:spPr>
          <a:xfrm>
            <a:off x="3419382" y="1784603"/>
            <a:ext cx="5353235" cy="347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8" name="Google Shape;234;p1">
            <a:extLst>
              <a:ext uri="{FF2B5EF4-FFF2-40B4-BE49-F238E27FC236}">
                <a16:creationId xmlns:a16="http://schemas.microsoft.com/office/drawing/2014/main" id="{F166BA11-F136-404D-AD58-324B6DC78A69}"/>
              </a:ext>
            </a:extLst>
          </p:cNvPr>
          <p:cNvSpPr txBox="1"/>
          <p:nvPr/>
        </p:nvSpPr>
        <p:spPr>
          <a:xfrm>
            <a:off x="417508" y="129990"/>
            <a:ext cx="557491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5400" b="1" i="0" u="none" strike="noStrike" cap="none" dirty="0">
                <a:solidFill>
                  <a:srgbClr val="4D4D4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PLACES IN TOWN 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C8F6FB-C26D-4A64-AFEB-A8304C3D06D0}"/>
              </a:ext>
            </a:extLst>
          </p:cNvPr>
          <p:cNvSpPr/>
          <p:nvPr/>
        </p:nvSpPr>
        <p:spPr>
          <a:xfrm>
            <a:off x="483960" y="1202900"/>
            <a:ext cx="112905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7 - Where is the police station?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police station is on Melbourne Ave. / on </a:t>
            </a:r>
            <a:r>
              <a:rPr lang="en-US" sz="1500" b="1" dirty="0" err="1">
                <a:solidFill>
                  <a:srgbClr val="FF0000"/>
                </a:solidFill>
              </a:rPr>
              <a:t>Lndon</a:t>
            </a:r>
            <a:r>
              <a:rPr lang="en-US" sz="1500" b="1" dirty="0">
                <a:solidFill>
                  <a:srgbClr val="FF0000"/>
                </a:solidFill>
              </a:rPr>
              <a:t> St. / on New York Ave.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police station is on the corner of Melbourne Ave. and London St. / on the corner of Melbourne. and New York. 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police station is on Melbourne Ave. between London St. and New York Ave.      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police station is across from the fire station and the bus atop.</a:t>
            </a:r>
          </a:p>
          <a:p>
            <a:endParaRPr lang="en-US" sz="1500" b="1" dirty="0"/>
          </a:p>
        </p:txBody>
      </p:sp>
      <p:sp>
        <p:nvSpPr>
          <p:cNvPr id="13" name="Google Shape;234;p1">
            <a:extLst>
              <a:ext uri="{FF2B5EF4-FFF2-40B4-BE49-F238E27FC236}">
                <a16:creationId xmlns:a16="http://schemas.microsoft.com/office/drawing/2014/main" id="{8616CC09-8FF9-4BFF-BBB9-CB0E8063B23A}"/>
              </a:ext>
            </a:extLst>
          </p:cNvPr>
          <p:cNvSpPr txBox="1"/>
          <p:nvPr/>
        </p:nvSpPr>
        <p:spPr>
          <a:xfrm>
            <a:off x="417508" y="767896"/>
            <a:ext cx="50511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4D4D4F"/>
                </a:solidFill>
                <a:latin typeface="Twentieth Century"/>
                <a:ea typeface="Arial"/>
                <a:cs typeface="Arial"/>
                <a:sym typeface="Twentieth Century"/>
              </a:rPr>
              <a:t>WHERE IS THE HOTEL? THE ANSWERS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3D304A3-515E-4C09-9931-C34E0950A5E8}"/>
              </a:ext>
            </a:extLst>
          </p:cNvPr>
          <p:cNvGrpSpPr/>
          <p:nvPr/>
        </p:nvGrpSpPr>
        <p:grpSpPr>
          <a:xfrm>
            <a:off x="483961" y="2517856"/>
            <a:ext cx="4416284" cy="3329149"/>
            <a:chOff x="5396500" y="1323558"/>
            <a:chExt cx="6752234" cy="4753869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0E8CE78-60FF-4954-AC54-4A684317A571}"/>
                </a:ext>
              </a:extLst>
            </p:cNvPr>
            <p:cNvGrpSpPr/>
            <p:nvPr/>
          </p:nvGrpSpPr>
          <p:grpSpPr>
            <a:xfrm>
              <a:off x="5396500" y="1323558"/>
              <a:ext cx="6752234" cy="4753869"/>
              <a:chOff x="444403" y="1216843"/>
              <a:chExt cx="6752234" cy="4753869"/>
            </a:xfrm>
          </p:grpSpPr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37B256D1-0AD6-49CD-89B7-46AFB6544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403" y="1216843"/>
                <a:ext cx="6752234" cy="4753869"/>
              </a:xfrm>
              <a:prstGeom prst="rect">
                <a:avLst/>
              </a:prstGeom>
            </p:spPr>
          </p:pic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789A6CEB-509B-4ECA-ADAC-6B245405F2D7}"/>
                  </a:ext>
                </a:extLst>
              </p:cNvPr>
              <p:cNvSpPr/>
              <p:nvPr/>
            </p:nvSpPr>
            <p:spPr>
              <a:xfrm>
                <a:off x="1197054" y="3097838"/>
                <a:ext cx="954523" cy="1032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BUTCHERY</a:t>
                </a:r>
              </a:p>
              <a:p>
                <a:pPr>
                  <a:spcBef>
                    <a:spcPts val="600"/>
                  </a:spcBef>
                </a:pPr>
                <a:endParaRPr lang="en-US" sz="1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 LIBRARY</a:t>
                </a:r>
              </a:p>
            </p:txBody>
          </p:sp>
        </p:grp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47CD96B4-4A4C-47E0-9C31-B8F685DC2437}"/>
                </a:ext>
              </a:extLst>
            </p:cNvPr>
            <p:cNvSpPr/>
            <p:nvPr/>
          </p:nvSpPr>
          <p:spPr>
            <a:xfrm>
              <a:off x="7340387" y="2345737"/>
              <a:ext cx="1198165" cy="380308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56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D8FFE4-3B67-42EB-80A4-9A4B76052E3C}"/>
              </a:ext>
            </a:extLst>
          </p:cNvPr>
          <p:cNvSpPr/>
          <p:nvPr/>
        </p:nvSpPr>
        <p:spPr>
          <a:xfrm>
            <a:off x="3419382" y="1784603"/>
            <a:ext cx="5353235" cy="347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8" name="Google Shape;234;p1">
            <a:extLst>
              <a:ext uri="{FF2B5EF4-FFF2-40B4-BE49-F238E27FC236}">
                <a16:creationId xmlns:a16="http://schemas.microsoft.com/office/drawing/2014/main" id="{F166BA11-F136-404D-AD58-324B6DC78A69}"/>
              </a:ext>
            </a:extLst>
          </p:cNvPr>
          <p:cNvSpPr txBox="1"/>
          <p:nvPr/>
        </p:nvSpPr>
        <p:spPr>
          <a:xfrm>
            <a:off x="417508" y="129990"/>
            <a:ext cx="557491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5400" b="1" i="0" u="none" strike="noStrike" cap="none" dirty="0">
                <a:solidFill>
                  <a:srgbClr val="4D4D4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PLACES IN TOWN 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C8F6FB-C26D-4A64-AFEB-A8304C3D06D0}"/>
              </a:ext>
            </a:extLst>
          </p:cNvPr>
          <p:cNvSpPr/>
          <p:nvPr/>
        </p:nvSpPr>
        <p:spPr>
          <a:xfrm>
            <a:off x="483961" y="1202900"/>
            <a:ext cx="7461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8 - Where is the car service station?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car service station is on Colorado St. / on </a:t>
            </a:r>
            <a:r>
              <a:rPr lang="en-US" sz="1500" b="1" dirty="0" err="1">
                <a:solidFill>
                  <a:srgbClr val="FF0000"/>
                </a:solidFill>
              </a:rPr>
              <a:t>Lndon</a:t>
            </a:r>
            <a:r>
              <a:rPr lang="en-US" sz="1500" b="1" dirty="0">
                <a:solidFill>
                  <a:srgbClr val="FF0000"/>
                </a:solidFill>
              </a:rPr>
              <a:t> St.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car service station is on the corner of Colorado St. and London St. 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car service station is across from the Italian restaurant.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car service station is next to the police station.</a:t>
            </a:r>
            <a:endParaRPr lang="en-US" sz="1500" b="1" dirty="0"/>
          </a:p>
          <a:p>
            <a:endParaRPr lang="en-US" sz="1500" b="1" dirty="0"/>
          </a:p>
        </p:txBody>
      </p:sp>
      <p:sp>
        <p:nvSpPr>
          <p:cNvPr id="13" name="Google Shape;234;p1">
            <a:extLst>
              <a:ext uri="{FF2B5EF4-FFF2-40B4-BE49-F238E27FC236}">
                <a16:creationId xmlns:a16="http://schemas.microsoft.com/office/drawing/2014/main" id="{8616CC09-8FF9-4BFF-BBB9-CB0E8063B23A}"/>
              </a:ext>
            </a:extLst>
          </p:cNvPr>
          <p:cNvSpPr txBox="1"/>
          <p:nvPr/>
        </p:nvSpPr>
        <p:spPr>
          <a:xfrm>
            <a:off x="417508" y="767896"/>
            <a:ext cx="50511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4D4D4F"/>
                </a:solidFill>
                <a:latin typeface="Twentieth Century"/>
                <a:ea typeface="Arial"/>
                <a:cs typeface="Arial"/>
                <a:sym typeface="Twentieth Century"/>
              </a:rPr>
              <a:t>WHERE IS THE HOTEL? THE ANSWERS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3D304A3-515E-4C09-9931-C34E0950A5E8}"/>
              </a:ext>
            </a:extLst>
          </p:cNvPr>
          <p:cNvGrpSpPr/>
          <p:nvPr/>
        </p:nvGrpSpPr>
        <p:grpSpPr>
          <a:xfrm>
            <a:off x="483961" y="2491224"/>
            <a:ext cx="4416284" cy="3329149"/>
            <a:chOff x="5396500" y="1336235"/>
            <a:chExt cx="6752234" cy="4753869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0E8CE78-60FF-4954-AC54-4A684317A571}"/>
                </a:ext>
              </a:extLst>
            </p:cNvPr>
            <p:cNvGrpSpPr/>
            <p:nvPr/>
          </p:nvGrpSpPr>
          <p:grpSpPr>
            <a:xfrm>
              <a:off x="5396500" y="1336235"/>
              <a:ext cx="6752234" cy="4753869"/>
              <a:chOff x="444403" y="1229520"/>
              <a:chExt cx="6752234" cy="4753869"/>
            </a:xfrm>
          </p:grpSpPr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37B256D1-0AD6-49CD-89B7-46AFB6544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403" y="1229520"/>
                <a:ext cx="6752234" cy="4753869"/>
              </a:xfrm>
              <a:prstGeom prst="rect">
                <a:avLst/>
              </a:prstGeom>
            </p:spPr>
          </p:pic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789A6CEB-509B-4ECA-ADAC-6B245405F2D7}"/>
                  </a:ext>
                </a:extLst>
              </p:cNvPr>
              <p:cNvSpPr/>
              <p:nvPr/>
            </p:nvSpPr>
            <p:spPr>
              <a:xfrm>
                <a:off x="1197054" y="3097838"/>
                <a:ext cx="954523" cy="1032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BUTCHERY</a:t>
                </a:r>
              </a:p>
              <a:p>
                <a:pPr>
                  <a:spcBef>
                    <a:spcPts val="600"/>
                  </a:spcBef>
                </a:pPr>
                <a:endParaRPr lang="en-US" sz="1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 LIBRARY</a:t>
                </a:r>
              </a:p>
            </p:txBody>
          </p:sp>
        </p:grp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47CD96B4-4A4C-47E0-9C31-B8F685DC2437}"/>
                </a:ext>
              </a:extLst>
            </p:cNvPr>
            <p:cNvSpPr/>
            <p:nvPr/>
          </p:nvSpPr>
          <p:spPr>
            <a:xfrm>
              <a:off x="7262726" y="1568092"/>
              <a:ext cx="728485" cy="735534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8349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D8FFE4-3B67-42EB-80A4-9A4B76052E3C}"/>
              </a:ext>
            </a:extLst>
          </p:cNvPr>
          <p:cNvSpPr/>
          <p:nvPr/>
        </p:nvSpPr>
        <p:spPr>
          <a:xfrm>
            <a:off x="3419382" y="1784603"/>
            <a:ext cx="5353235" cy="347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8" name="Google Shape;234;p1">
            <a:extLst>
              <a:ext uri="{FF2B5EF4-FFF2-40B4-BE49-F238E27FC236}">
                <a16:creationId xmlns:a16="http://schemas.microsoft.com/office/drawing/2014/main" id="{F166BA11-F136-404D-AD58-324B6DC78A69}"/>
              </a:ext>
            </a:extLst>
          </p:cNvPr>
          <p:cNvSpPr txBox="1"/>
          <p:nvPr/>
        </p:nvSpPr>
        <p:spPr>
          <a:xfrm>
            <a:off x="417508" y="129990"/>
            <a:ext cx="557491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5400" b="1" i="0" u="none" strike="noStrike" cap="none" dirty="0">
                <a:solidFill>
                  <a:srgbClr val="4D4D4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PLACES IN TOWN 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C8F6FB-C26D-4A64-AFEB-A8304C3D06D0}"/>
              </a:ext>
            </a:extLst>
          </p:cNvPr>
          <p:cNvSpPr/>
          <p:nvPr/>
        </p:nvSpPr>
        <p:spPr>
          <a:xfrm>
            <a:off x="483961" y="1202900"/>
            <a:ext cx="7461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9 - Where is pet store?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pet store is on </a:t>
            </a:r>
            <a:r>
              <a:rPr lang="en-US" sz="1500" b="1" dirty="0" err="1">
                <a:solidFill>
                  <a:srgbClr val="FF0000"/>
                </a:solidFill>
              </a:rPr>
              <a:t>Srpingfield</a:t>
            </a:r>
            <a:r>
              <a:rPr lang="en-US" sz="1500" b="1" dirty="0">
                <a:solidFill>
                  <a:srgbClr val="FF0000"/>
                </a:solidFill>
              </a:rPr>
              <a:t> St. / on Sidney St.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pet store is on the corner of Sidney St. and Springfield St. 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pet store is across from the bus station. / across from the park.</a:t>
            </a:r>
          </a:p>
          <a:p>
            <a:endParaRPr lang="en-US" sz="1500" b="1" dirty="0"/>
          </a:p>
          <a:p>
            <a:r>
              <a:rPr lang="en-US" sz="1500" b="1" dirty="0"/>
              <a:t> </a:t>
            </a:r>
          </a:p>
        </p:txBody>
      </p:sp>
      <p:sp>
        <p:nvSpPr>
          <p:cNvPr id="13" name="Google Shape;234;p1">
            <a:extLst>
              <a:ext uri="{FF2B5EF4-FFF2-40B4-BE49-F238E27FC236}">
                <a16:creationId xmlns:a16="http://schemas.microsoft.com/office/drawing/2014/main" id="{8616CC09-8FF9-4BFF-BBB9-CB0E8063B23A}"/>
              </a:ext>
            </a:extLst>
          </p:cNvPr>
          <p:cNvSpPr txBox="1"/>
          <p:nvPr/>
        </p:nvSpPr>
        <p:spPr>
          <a:xfrm>
            <a:off x="417508" y="767896"/>
            <a:ext cx="50511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4D4D4F"/>
                </a:solidFill>
                <a:latin typeface="Twentieth Century"/>
                <a:ea typeface="Arial"/>
                <a:cs typeface="Arial"/>
                <a:sym typeface="Twentieth Century"/>
              </a:rPr>
              <a:t>WHERE IS THE HOTEL? THE ANSWERS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3D304A3-515E-4C09-9931-C34E0950A5E8}"/>
              </a:ext>
            </a:extLst>
          </p:cNvPr>
          <p:cNvGrpSpPr/>
          <p:nvPr/>
        </p:nvGrpSpPr>
        <p:grpSpPr>
          <a:xfrm>
            <a:off x="483961" y="2491224"/>
            <a:ext cx="4416284" cy="3329149"/>
            <a:chOff x="5396500" y="1336235"/>
            <a:chExt cx="6752234" cy="4753869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0E8CE78-60FF-4954-AC54-4A684317A571}"/>
                </a:ext>
              </a:extLst>
            </p:cNvPr>
            <p:cNvGrpSpPr/>
            <p:nvPr/>
          </p:nvGrpSpPr>
          <p:grpSpPr>
            <a:xfrm>
              <a:off x="5396500" y="1336235"/>
              <a:ext cx="6752234" cy="4753869"/>
              <a:chOff x="444403" y="1229520"/>
              <a:chExt cx="6752234" cy="4753869"/>
            </a:xfrm>
          </p:grpSpPr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37B256D1-0AD6-49CD-89B7-46AFB6544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403" y="1229520"/>
                <a:ext cx="6752234" cy="4753869"/>
              </a:xfrm>
              <a:prstGeom prst="rect">
                <a:avLst/>
              </a:prstGeom>
            </p:spPr>
          </p:pic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789A6CEB-509B-4ECA-ADAC-6B245405F2D7}"/>
                  </a:ext>
                </a:extLst>
              </p:cNvPr>
              <p:cNvSpPr/>
              <p:nvPr/>
            </p:nvSpPr>
            <p:spPr>
              <a:xfrm>
                <a:off x="1197054" y="3097838"/>
                <a:ext cx="954523" cy="1032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BUTCHERY</a:t>
                </a:r>
              </a:p>
              <a:p>
                <a:pPr>
                  <a:spcBef>
                    <a:spcPts val="600"/>
                  </a:spcBef>
                </a:pPr>
                <a:endParaRPr lang="en-US" sz="1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 LIBRARY</a:t>
                </a:r>
              </a:p>
            </p:txBody>
          </p:sp>
        </p:grp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47CD96B4-4A4C-47E0-9C31-B8F685DC2437}"/>
                </a:ext>
              </a:extLst>
            </p:cNvPr>
            <p:cNvSpPr/>
            <p:nvPr/>
          </p:nvSpPr>
          <p:spPr>
            <a:xfrm>
              <a:off x="9343866" y="3952532"/>
              <a:ext cx="891366" cy="380268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1055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D8FFE4-3B67-42EB-80A4-9A4B76052E3C}"/>
              </a:ext>
            </a:extLst>
          </p:cNvPr>
          <p:cNvSpPr/>
          <p:nvPr/>
        </p:nvSpPr>
        <p:spPr>
          <a:xfrm>
            <a:off x="3419382" y="1784603"/>
            <a:ext cx="5353235" cy="347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8" name="Google Shape;234;p1">
            <a:extLst>
              <a:ext uri="{FF2B5EF4-FFF2-40B4-BE49-F238E27FC236}">
                <a16:creationId xmlns:a16="http://schemas.microsoft.com/office/drawing/2014/main" id="{F166BA11-F136-404D-AD58-324B6DC78A69}"/>
              </a:ext>
            </a:extLst>
          </p:cNvPr>
          <p:cNvSpPr txBox="1"/>
          <p:nvPr/>
        </p:nvSpPr>
        <p:spPr>
          <a:xfrm>
            <a:off x="417508" y="129990"/>
            <a:ext cx="557491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5400" b="1" i="0" u="none" strike="noStrike" cap="none" dirty="0">
                <a:solidFill>
                  <a:srgbClr val="4D4D4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PLACES IN TOWN 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C8F6FB-C26D-4A64-AFEB-A8304C3D06D0}"/>
              </a:ext>
            </a:extLst>
          </p:cNvPr>
          <p:cNvSpPr/>
          <p:nvPr/>
        </p:nvSpPr>
        <p:spPr>
          <a:xfrm>
            <a:off x="483961" y="1202900"/>
            <a:ext cx="746155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10 - Where is the parking lot?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parking lot is in the airport.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parking lot is on New Jersey St. 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parking lot is next to the airport.</a:t>
            </a:r>
            <a:endParaRPr lang="en-US" sz="1500" b="1" dirty="0"/>
          </a:p>
          <a:p>
            <a:r>
              <a:rPr lang="en-US" sz="1500" b="1" dirty="0"/>
              <a:t> </a:t>
            </a:r>
          </a:p>
        </p:txBody>
      </p:sp>
      <p:sp>
        <p:nvSpPr>
          <p:cNvPr id="13" name="Google Shape;234;p1">
            <a:extLst>
              <a:ext uri="{FF2B5EF4-FFF2-40B4-BE49-F238E27FC236}">
                <a16:creationId xmlns:a16="http://schemas.microsoft.com/office/drawing/2014/main" id="{8616CC09-8FF9-4BFF-BBB9-CB0E8063B23A}"/>
              </a:ext>
            </a:extLst>
          </p:cNvPr>
          <p:cNvSpPr txBox="1"/>
          <p:nvPr/>
        </p:nvSpPr>
        <p:spPr>
          <a:xfrm>
            <a:off x="417508" y="767896"/>
            <a:ext cx="50511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4D4D4F"/>
                </a:solidFill>
                <a:latin typeface="Twentieth Century"/>
                <a:ea typeface="Arial"/>
                <a:cs typeface="Arial"/>
                <a:sym typeface="Twentieth Century"/>
              </a:rPr>
              <a:t>WHERE IS THE HOTEL? THE ANSWERS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3D304A3-515E-4C09-9931-C34E0950A5E8}"/>
              </a:ext>
            </a:extLst>
          </p:cNvPr>
          <p:cNvGrpSpPr/>
          <p:nvPr/>
        </p:nvGrpSpPr>
        <p:grpSpPr>
          <a:xfrm>
            <a:off x="483961" y="2491224"/>
            <a:ext cx="4416284" cy="3329149"/>
            <a:chOff x="5396500" y="1336235"/>
            <a:chExt cx="6752234" cy="4753869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0E8CE78-60FF-4954-AC54-4A684317A571}"/>
                </a:ext>
              </a:extLst>
            </p:cNvPr>
            <p:cNvGrpSpPr/>
            <p:nvPr/>
          </p:nvGrpSpPr>
          <p:grpSpPr>
            <a:xfrm>
              <a:off x="5396500" y="1336235"/>
              <a:ext cx="6752234" cy="4753869"/>
              <a:chOff x="444403" y="1229520"/>
              <a:chExt cx="6752234" cy="4753869"/>
            </a:xfrm>
          </p:grpSpPr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37B256D1-0AD6-49CD-89B7-46AFB6544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403" y="1229520"/>
                <a:ext cx="6752234" cy="4753869"/>
              </a:xfrm>
              <a:prstGeom prst="rect">
                <a:avLst/>
              </a:prstGeom>
            </p:spPr>
          </p:pic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789A6CEB-509B-4ECA-ADAC-6B245405F2D7}"/>
                  </a:ext>
                </a:extLst>
              </p:cNvPr>
              <p:cNvSpPr/>
              <p:nvPr/>
            </p:nvSpPr>
            <p:spPr>
              <a:xfrm>
                <a:off x="1197054" y="3097838"/>
                <a:ext cx="954523" cy="1032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BUTCHERY</a:t>
                </a:r>
              </a:p>
              <a:p>
                <a:pPr>
                  <a:spcBef>
                    <a:spcPts val="600"/>
                  </a:spcBef>
                </a:pPr>
                <a:endParaRPr lang="en-US" sz="1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 LIBRARY</a:t>
                </a:r>
              </a:p>
            </p:txBody>
          </p:sp>
        </p:grp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47CD96B4-4A4C-47E0-9C31-B8F685DC2437}"/>
                </a:ext>
              </a:extLst>
            </p:cNvPr>
            <p:cNvSpPr/>
            <p:nvPr/>
          </p:nvSpPr>
          <p:spPr>
            <a:xfrm>
              <a:off x="5715279" y="5170349"/>
              <a:ext cx="705818" cy="671074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7127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"/>
          <p:cNvSpPr txBox="1"/>
          <p:nvPr/>
        </p:nvSpPr>
        <p:spPr>
          <a:xfrm>
            <a:off x="633046" y="1336431"/>
            <a:ext cx="6330600" cy="45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3"/>
          <p:cNvSpPr txBox="1">
            <a:spLocks noGrp="1"/>
          </p:cNvSpPr>
          <p:nvPr>
            <p:ph type="title"/>
          </p:nvPr>
        </p:nvSpPr>
        <p:spPr>
          <a:xfrm>
            <a:off x="1143001" y="268971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wentieth Century"/>
              <a:buNone/>
            </a:pPr>
            <a:r>
              <a:rPr lang="pt-BR" sz="7200" b="1" dirty="0">
                <a:solidFill>
                  <a:schemeClr val="lt1"/>
                </a:solidFill>
              </a:rPr>
              <a:t>BONS ESTUDOS!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/>
          <p:nvPr/>
        </p:nvSpPr>
        <p:spPr>
          <a:xfrm>
            <a:off x="633046" y="1336431"/>
            <a:ext cx="6330462" cy="454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4D8FFE4-3B67-42EB-80A4-9A4B76052E3C}"/>
              </a:ext>
            </a:extLst>
          </p:cNvPr>
          <p:cNvSpPr/>
          <p:nvPr/>
        </p:nvSpPr>
        <p:spPr>
          <a:xfrm>
            <a:off x="3419382" y="1693416"/>
            <a:ext cx="5353235" cy="347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B53361-3EB0-4B28-8FD3-3A67DEE06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92" y="5300284"/>
            <a:ext cx="633613" cy="4425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883F6A-2EE5-4ACB-AA0D-23CB3917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92" y="4527568"/>
            <a:ext cx="633613" cy="633613"/>
          </a:xfrm>
          <a:prstGeom prst="rect">
            <a:avLst/>
          </a:prstGeom>
        </p:spPr>
      </p:pic>
      <p:sp>
        <p:nvSpPr>
          <p:cNvPr id="7" name="Google Shape;243;p2">
            <a:extLst>
              <a:ext uri="{FF2B5EF4-FFF2-40B4-BE49-F238E27FC236}">
                <a16:creationId xmlns:a16="http://schemas.microsoft.com/office/drawing/2014/main" id="{E4399995-721E-445D-8BC3-4208C956B020}"/>
              </a:ext>
            </a:extLst>
          </p:cNvPr>
          <p:cNvSpPr txBox="1"/>
          <p:nvPr/>
        </p:nvSpPr>
        <p:spPr>
          <a:xfrm>
            <a:off x="1495286" y="4516522"/>
            <a:ext cx="384819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3200" b="1" i="0" u="none" strike="noStrike" cap="none" dirty="0" err="1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professorruiventura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3;p2">
            <a:extLst>
              <a:ext uri="{FF2B5EF4-FFF2-40B4-BE49-F238E27FC236}">
                <a16:creationId xmlns:a16="http://schemas.microsoft.com/office/drawing/2014/main" id="{D26F7870-E066-45CB-9AD6-7ED74C9F0E2D}"/>
              </a:ext>
            </a:extLst>
          </p:cNvPr>
          <p:cNvSpPr txBox="1"/>
          <p:nvPr/>
        </p:nvSpPr>
        <p:spPr>
          <a:xfrm>
            <a:off x="1495286" y="5161181"/>
            <a:ext cx="384819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3200" b="1" i="0" u="none" strike="noStrike" cap="none" dirty="0" err="1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professorruiventura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34;p1">
            <a:extLst>
              <a:ext uri="{FF2B5EF4-FFF2-40B4-BE49-F238E27FC236}">
                <a16:creationId xmlns:a16="http://schemas.microsoft.com/office/drawing/2014/main" id="{D7781FB7-428C-499F-A247-6F679AE7DDAF}"/>
              </a:ext>
            </a:extLst>
          </p:cNvPr>
          <p:cNvSpPr txBox="1"/>
          <p:nvPr/>
        </p:nvSpPr>
        <p:spPr>
          <a:xfrm>
            <a:off x="417508" y="129990"/>
            <a:ext cx="557491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5400" b="1" i="0" u="none" strike="noStrike" cap="none" dirty="0">
                <a:solidFill>
                  <a:srgbClr val="4D4D4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PLACES IN TOWN 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34;p1">
            <a:extLst>
              <a:ext uri="{FF2B5EF4-FFF2-40B4-BE49-F238E27FC236}">
                <a16:creationId xmlns:a16="http://schemas.microsoft.com/office/drawing/2014/main" id="{DAFD8953-CD67-4C9B-BBF3-745A551EDD7E}"/>
              </a:ext>
            </a:extLst>
          </p:cNvPr>
          <p:cNvSpPr txBox="1"/>
          <p:nvPr/>
        </p:nvSpPr>
        <p:spPr>
          <a:xfrm>
            <a:off x="417508" y="767896"/>
            <a:ext cx="50511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4D4D4F"/>
                </a:solidFill>
                <a:latin typeface="Twentieth Century"/>
                <a:ea typeface="Arial"/>
                <a:cs typeface="Arial"/>
                <a:sym typeface="Twentieth Century"/>
              </a:rPr>
              <a:t>WHERE IS THE HOTEL? THE ANSWERS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743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D8FFE4-3B67-42EB-80A4-9A4B76052E3C}"/>
              </a:ext>
            </a:extLst>
          </p:cNvPr>
          <p:cNvSpPr/>
          <p:nvPr/>
        </p:nvSpPr>
        <p:spPr>
          <a:xfrm>
            <a:off x="3419382" y="1784603"/>
            <a:ext cx="5353235" cy="347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8" name="Google Shape;234;p1">
            <a:extLst>
              <a:ext uri="{FF2B5EF4-FFF2-40B4-BE49-F238E27FC236}">
                <a16:creationId xmlns:a16="http://schemas.microsoft.com/office/drawing/2014/main" id="{F166BA11-F136-404D-AD58-324B6DC78A69}"/>
              </a:ext>
            </a:extLst>
          </p:cNvPr>
          <p:cNvSpPr txBox="1"/>
          <p:nvPr/>
        </p:nvSpPr>
        <p:spPr>
          <a:xfrm>
            <a:off x="417508" y="129990"/>
            <a:ext cx="557491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5400" b="1" i="0" u="none" strike="noStrike" cap="none" dirty="0">
                <a:solidFill>
                  <a:srgbClr val="4D4D4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PLACES IN TOWN 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C8F6FB-C26D-4A64-AFEB-A8304C3D06D0}"/>
              </a:ext>
            </a:extLst>
          </p:cNvPr>
          <p:cNvSpPr/>
          <p:nvPr/>
        </p:nvSpPr>
        <p:spPr>
          <a:xfrm>
            <a:off x="483961" y="1202900"/>
            <a:ext cx="74615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1 - Where is the grocery store?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The grocery store is on New York Ave.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The grocery store is on Colorado St.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 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B1A4CD4-8445-4D44-A1C7-8C99EB8C61EF}"/>
              </a:ext>
            </a:extLst>
          </p:cNvPr>
          <p:cNvGrpSpPr/>
          <p:nvPr/>
        </p:nvGrpSpPr>
        <p:grpSpPr>
          <a:xfrm>
            <a:off x="483961" y="2491224"/>
            <a:ext cx="4416284" cy="3329149"/>
            <a:chOff x="5396500" y="1336235"/>
            <a:chExt cx="6752234" cy="4753869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9081193B-3294-43DD-905A-1EA2C5AECC07}"/>
                </a:ext>
              </a:extLst>
            </p:cNvPr>
            <p:cNvGrpSpPr/>
            <p:nvPr/>
          </p:nvGrpSpPr>
          <p:grpSpPr>
            <a:xfrm>
              <a:off x="5396500" y="1336235"/>
              <a:ext cx="6752234" cy="4753869"/>
              <a:chOff x="444403" y="1229520"/>
              <a:chExt cx="6752234" cy="4753869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CCCF9167-3DEC-4499-A4AB-94BE169B9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403" y="1229520"/>
                <a:ext cx="6752234" cy="4753869"/>
              </a:xfrm>
              <a:prstGeom prst="rect">
                <a:avLst/>
              </a:prstGeom>
            </p:spPr>
          </p:pic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28D6E272-E167-4727-AB15-1359530F8357}"/>
                  </a:ext>
                </a:extLst>
              </p:cNvPr>
              <p:cNvSpPr/>
              <p:nvPr/>
            </p:nvSpPr>
            <p:spPr>
              <a:xfrm>
                <a:off x="1197054" y="3097838"/>
                <a:ext cx="954523" cy="1142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600" b="1" dirty="0"/>
                  <a:t>BUTCHERY</a:t>
                </a:r>
              </a:p>
              <a:p>
                <a:pPr>
                  <a:spcBef>
                    <a:spcPts val="600"/>
                  </a:spcBef>
                </a:pPr>
                <a:endParaRPr lang="en-US" sz="200" b="1" dirty="0"/>
              </a:p>
              <a:p>
                <a:pPr>
                  <a:spcBef>
                    <a:spcPts val="600"/>
                  </a:spcBef>
                </a:pPr>
                <a:endParaRPr lang="en-US" sz="600" b="1" dirty="0"/>
              </a:p>
              <a:p>
                <a:pPr>
                  <a:spcBef>
                    <a:spcPts val="600"/>
                  </a:spcBef>
                </a:pPr>
                <a:endParaRPr lang="en-US" sz="600" b="1" dirty="0"/>
              </a:p>
              <a:p>
                <a:pPr>
                  <a:spcBef>
                    <a:spcPts val="600"/>
                  </a:spcBef>
                </a:pPr>
                <a:r>
                  <a:rPr lang="en-US" sz="600" b="1" dirty="0"/>
                  <a:t> LIBRARY</a:t>
                </a:r>
              </a:p>
            </p:txBody>
          </p:sp>
        </p:grp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904AEB5-11EF-4325-9219-FC1A913FCE97}"/>
                </a:ext>
              </a:extLst>
            </p:cNvPr>
            <p:cNvSpPr/>
            <p:nvPr/>
          </p:nvSpPr>
          <p:spPr>
            <a:xfrm>
              <a:off x="8868790" y="1625143"/>
              <a:ext cx="710216" cy="534381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Google Shape;234;p1">
            <a:extLst>
              <a:ext uri="{FF2B5EF4-FFF2-40B4-BE49-F238E27FC236}">
                <a16:creationId xmlns:a16="http://schemas.microsoft.com/office/drawing/2014/main" id="{8616CC09-8FF9-4BFF-BBB9-CB0E8063B23A}"/>
              </a:ext>
            </a:extLst>
          </p:cNvPr>
          <p:cNvSpPr txBox="1"/>
          <p:nvPr/>
        </p:nvSpPr>
        <p:spPr>
          <a:xfrm>
            <a:off x="417508" y="767896"/>
            <a:ext cx="50511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4D4D4F"/>
                </a:solidFill>
                <a:latin typeface="Twentieth Century"/>
                <a:ea typeface="Arial"/>
                <a:cs typeface="Arial"/>
                <a:sym typeface="Twentieth Century"/>
              </a:rPr>
              <a:t>WHERE IS THE HOTEL? THE ANSWERS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61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D8FFE4-3B67-42EB-80A4-9A4B76052E3C}"/>
              </a:ext>
            </a:extLst>
          </p:cNvPr>
          <p:cNvSpPr/>
          <p:nvPr/>
        </p:nvSpPr>
        <p:spPr>
          <a:xfrm>
            <a:off x="3419382" y="1784603"/>
            <a:ext cx="5353235" cy="347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8" name="Google Shape;234;p1">
            <a:extLst>
              <a:ext uri="{FF2B5EF4-FFF2-40B4-BE49-F238E27FC236}">
                <a16:creationId xmlns:a16="http://schemas.microsoft.com/office/drawing/2014/main" id="{F166BA11-F136-404D-AD58-324B6DC78A69}"/>
              </a:ext>
            </a:extLst>
          </p:cNvPr>
          <p:cNvSpPr txBox="1"/>
          <p:nvPr/>
        </p:nvSpPr>
        <p:spPr>
          <a:xfrm>
            <a:off x="417508" y="129990"/>
            <a:ext cx="557491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5400" b="1" i="0" u="none" strike="noStrike" cap="none" dirty="0">
                <a:solidFill>
                  <a:srgbClr val="4D4D4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PLACES IN TOWN 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C8F6FB-C26D-4A64-AFEB-A8304C3D06D0}"/>
              </a:ext>
            </a:extLst>
          </p:cNvPr>
          <p:cNvSpPr/>
          <p:nvPr/>
        </p:nvSpPr>
        <p:spPr>
          <a:xfrm>
            <a:off x="483961" y="1202900"/>
            <a:ext cx="74615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2 - Where is the church?</a:t>
            </a:r>
          </a:p>
          <a:p>
            <a:r>
              <a:rPr lang="en-US" sz="1500" b="1" dirty="0"/>
              <a:t>      </a:t>
            </a:r>
            <a:r>
              <a:rPr lang="en-US" sz="1500" b="1" dirty="0">
                <a:solidFill>
                  <a:srgbClr val="FF0000"/>
                </a:solidFill>
              </a:rPr>
              <a:t>The church is on Colorado St.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church is next to Ibis hotel.</a:t>
            </a:r>
          </a:p>
        </p:txBody>
      </p:sp>
      <p:sp>
        <p:nvSpPr>
          <p:cNvPr id="13" name="Google Shape;234;p1">
            <a:extLst>
              <a:ext uri="{FF2B5EF4-FFF2-40B4-BE49-F238E27FC236}">
                <a16:creationId xmlns:a16="http://schemas.microsoft.com/office/drawing/2014/main" id="{8616CC09-8FF9-4BFF-BBB9-CB0E8063B23A}"/>
              </a:ext>
            </a:extLst>
          </p:cNvPr>
          <p:cNvSpPr txBox="1"/>
          <p:nvPr/>
        </p:nvSpPr>
        <p:spPr>
          <a:xfrm>
            <a:off x="417508" y="767896"/>
            <a:ext cx="50511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4D4D4F"/>
                </a:solidFill>
                <a:latin typeface="Twentieth Century"/>
                <a:ea typeface="Arial"/>
                <a:cs typeface="Arial"/>
                <a:sym typeface="Twentieth Century"/>
              </a:rPr>
              <a:t>WHERE IS THE HOTEL? THE ANSWERS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E8529C1-57AD-4A93-B78E-6A163E4B61EB}"/>
              </a:ext>
            </a:extLst>
          </p:cNvPr>
          <p:cNvGrpSpPr/>
          <p:nvPr/>
        </p:nvGrpSpPr>
        <p:grpSpPr>
          <a:xfrm>
            <a:off x="483961" y="2491224"/>
            <a:ext cx="4416284" cy="3329149"/>
            <a:chOff x="5396500" y="1336235"/>
            <a:chExt cx="6752234" cy="4753869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71EC6083-8A97-40DB-A905-F994D2446F8B}"/>
                </a:ext>
              </a:extLst>
            </p:cNvPr>
            <p:cNvGrpSpPr/>
            <p:nvPr/>
          </p:nvGrpSpPr>
          <p:grpSpPr>
            <a:xfrm>
              <a:off x="5396500" y="1336235"/>
              <a:ext cx="6752234" cy="4753869"/>
              <a:chOff x="444403" y="1229520"/>
              <a:chExt cx="6752234" cy="4753869"/>
            </a:xfrm>
          </p:grpSpPr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61F82E9E-E249-4F46-8513-F9F1C4B1F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403" y="1229520"/>
                <a:ext cx="6752234" cy="4753869"/>
              </a:xfrm>
              <a:prstGeom prst="rect">
                <a:avLst/>
              </a:prstGeom>
            </p:spPr>
          </p:pic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6148B9B2-B37E-41C4-B7B3-31D1CE5CBE93}"/>
                  </a:ext>
                </a:extLst>
              </p:cNvPr>
              <p:cNvSpPr/>
              <p:nvPr/>
            </p:nvSpPr>
            <p:spPr>
              <a:xfrm>
                <a:off x="1197054" y="3097838"/>
                <a:ext cx="954523" cy="1120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600" b="1" dirty="0"/>
                  <a:t>BUTCHERY</a:t>
                </a:r>
              </a:p>
              <a:p>
                <a:pPr>
                  <a:spcBef>
                    <a:spcPts val="600"/>
                  </a:spcBef>
                </a:pPr>
                <a:endParaRPr lang="en-US" sz="100" b="1" dirty="0"/>
              </a:p>
              <a:p>
                <a:pPr>
                  <a:spcBef>
                    <a:spcPts val="600"/>
                  </a:spcBef>
                </a:pPr>
                <a:endParaRPr lang="en-US" sz="600" b="1" dirty="0"/>
              </a:p>
              <a:p>
                <a:pPr>
                  <a:spcBef>
                    <a:spcPts val="600"/>
                  </a:spcBef>
                </a:pPr>
                <a:endParaRPr lang="en-US" sz="600" b="1" dirty="0"/>
              </a:p>
              <a:p>
                <a:pPr>
                  <a:spcBef>
                    <a:spcPts val="600"/>
                  </a:spcBef>
                </a:pPr>
                <a:r>
                  <a:rPr lang="en-US" sz="600" b="1" dirty="0"/>
                  <a:t> LIBRARY</a:t>
                </a: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EDC2CA3-3185-426F-9789-D527C62D4BD2}"/>
                </a:ext>
              </a:extLst>
            </p:cNvPr>
            <p:cNvSpPr/>
            <p:nvPr/>
          </p:nvSpPr>
          <p:spPr>
            <a:xfrm>
              <a:off x="11135554" y="1625143"/>
              <a:ext cx="710216" cy="534382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03010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D8FFE4-3B67-42EB-80A4-9A4B76052E3C}"/>
              </a:ext>
            </a:extLst>
          </p:cNvPr>
          <p:cNvSpPr/>
          <p:nvPr/>
        </p:nvSpPr>
        <p:spPr>
          <a:xfrm>
            <a:off x="3419382" y="1784603"/>
            <a:ext cx="5353235" cy="347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8" name="Google Shape;234;p1">
            <a:extLst>
              <a:ext uri="{FF2B5EF4-FFF2-40B4-BE49-F238E27FC236}">
                <a16:creationId xmlns:a16="http://schemas.microsoft.com/office/drawing/2014/main" id="{F166BA11-F136-404D-AD58-324B6DC78A69}"/>
              </a:ext>
            </a:extLst>
          </p:cNvPr>
          <p:cNvSpPr txBox="1"/>
          <p:nvPr/>
        </p:nvSpPr>
        <p:spPr>
          <a:xfrm>
            <a:off x="417508" y="129990"/>
            <a:ext cx="557491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5400" b="1" i="0" u="none" strike="noStrike" cap="none" dirty="0">
                <a:solidFill>
                  <a:srgbClr val="4D4D4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PLACES IN TOWN 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C8F6FB-C26D-4A64-AFEB-A8304C3D06D0}"/>
              </a:ext>
            </a:extLst>
          </p:cNvPr>
          <p:cNvSpPr/>
          <p:nvPr/>
        </p:nvSpPr>
        <p:spPr>
          <a:xfrm>
            <a:off x="483960" y="1202900"/>
            <a:ext cx="10435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3 - Where is the bus station?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bus station is on Springfield St. / on New Jersey St. / Sidney St.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bus station is on the corner of Springfield and New Jersey.  / Sidney and Springfield.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bus station is across from the pet store. / across from the school      </a:t>
            </a:r>
          </a:p>
        </p:txBody>
      </p:sp>
      <p:sp>
        <p:nvSpPr>
          <p:cNvPr id="13" name="Google Shape;234;p1">
            <a:extLst>
              <a:ext uri="{FF2B5EF4-FFF2-40B4-BE49-F238E27FC236}">
                <a16:creationId xmlns:a16="http://schemas.microsoft.com/office/drawing/2014/main" id="{8616CC09-8FF9-4BFF-BBB9-CB0E8063B23A}"/>
              </a:ext>
            </a:extLst>
          </p:cNvPr>
          <p:cNvSpPr txBox="1"/>
          <p:nvPr/>
        </p:nvSpPr>
        <p:spPr>
          <a:xfrm>
            <a:off x="417508" y="767896"/>
            <a:ext cx="50511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4D4D4F"/>
                </a:solidFill>
                <a:latin typeface="Twentieth Century"/>
                <a:ea typeface="Arial"/>
                <a:cs typeface="Arial"/>
                <a:sym typeface="Twentieth Century"/>
              </a:rPr>
              <a:t>WHERE IS THE HOTEL? THE ANSWERS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ED50535-5BAA-45CF-9E27-159F91AE70C0}"/>
              </a:ext>
            </a:extLst>
          </p:cNvPr>
          <p:cNvGrpSpPr/>
          <p:nvPr/>
        </p:nvGrpSpPr>
        <p:grpSpPr>
          <a:xfrm>
            <a:off x="483961" y="2491224"/>
            <a:ext cx="4416284" cy="3329149"/>
            <a:chOff x="5396500" y="1336235"/>
            <a:chExt cx="6752234" cy="4753869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9B2824B5-6D7A-49A4-862B-9B11DAB0A56C}"/>
                </a:ext>
              </a:extLst>
            </p:cNvPr>
            <p:cNvGrpSpPr/>
            <p:nvPr/>
          </p:nvGrpSpPr>
          <p:grpSpPr>
            <a:xfrm>
              <a:off x="5396500" y="1336235"/>
              <a:ext cx="6752234" cy="4753869"/>
              <a:chOff x="444403" y="1229520"/>
              <a:chExt cx="6752234" cy="4753869"/>
            </a:xfrm>
          </p:grpSpPr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9BF988D0-FAFC-40DD-A58B-A84D3F257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403" y="1229520"/>
                <a:ext cx="6752234" cy="4753869"/>
              </a:xfrm>
              <a:prstGeom prst="rect">
                <a:avLst/>
              </a:prstGeom>
            </p:spPr>
          </p:pic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85362A7-CE12-4B52-B665-3B38B765F15E}"/>
                  </a:ext>
                </a:extLst>
              </p:cNvPr>
              <p:cNvSpPr/>
              <p:nvPr/>
            </p:nvSpPr>
            <p:spPr>
              <a:xfrm>
                <a:off x="1197054" y="3097838"/>
                <a:ext cx="954523" cy="1032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BUTCHERY</a:t>
                </a:r>
              </a:p>
              <a:p>
                <a:pPr>
                  <a:spcBef>
                    <a:spcPts val="600"/>
                  </a:spcBef>
                </a:pPr>
                <a:endParaRPr lang="en-US" sz="1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 LIBRARY</a:t>
                </a: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D4C0291-BDB3-4112-8CC6-2F1B990B80EC}"/>
                </a:ext>
              </a:extLst>
            </p:cNvPr>
            <p:cNvSpPr/>
            <p:nvPr/>
          </p:nvSpPr>
          <p:spPr>
            <a:xfrm>
              <a:off x="9615334" y="4548346"/>
              <a:ext cx="416295" cy="1407098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9779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D8FFE4-3B67-42EB-80A4-9A4B76052E3C}"/>
              </a:ext>
            </a:extLst>
          </p:cNvPr>
          <p:cNvSpPr/>
          <p:nvPr/>
        </p:nvSpPr>
        <p:spPr>
          <a:xfrm>
            <a:off x="3419382" y="1784603"/>
            <a:ext cx="5353235" cy="347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8" name="Google Shape;234;p1">
            <a:extLst>
              <a:ext uri="{FF2B5EF4-FFF2-40B4-BE49-F238E27FC236}">
                <a16:creationId xmlns:a16="http://schemas.microsoft.com/office/drawing/2014/main" id="{F166BA11-F136-404D-AD58-324B6DC78A69}"/>
              </a:ext>
            </a:extLst>
          </p:cNvPr>
          <p:cNvSpPr txBox="1"/>
          <p:nvPr/>
        </p:nvSpPr>
        <p:spPr>
          <a:xfrm>
            <a:off x="417508" y="129990"/>
            <a:ext cx="557491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5400" b="1" i="0" u="none" strike="noStrike" cap="none" dirty="0">
                <a:solidFill>
                  <a:srgbClr val="4D4D4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PLACES IN TOWN 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C8F6FB-C26D-4A64-AFEB-A8304C3D06D0}"/>
              </a:ext>
            </a:extLst>
          </p:cNvPr>
          <p:cNvSpPr/>
          <p:nvPr/>
        </p:nvSpPr>
        <p:spPr>
          <a:xfrm>
            <a:off x="483961" y="1202900"/>
            <a:ext cx="94945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4 - Where is the school?</a:t>
            </a:r>
          </a:p>
          <a:p>
            <a:r>
              <a:rPr lang="en-US" sz="1500" b="1" dirty="0"/>
              <a:t>      </a:t>
            </a:r>
            <a:r>
              <a:rPr lang="en-US" sz="1500" b="1" dirty="0">
                <a:solidFill>
                  <a:srgbClr val="FF0000"/>
                </a:solidFill>
              </a:rPr>
              <a:t>The school is on Springfield St. / Sidney St.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school is on the corner of Springfield and Sidney.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school is across from the bus station. / across from the park.</a:t>
            </a:r>
            <a:endParaRPr lang="en-US" sz="1500" b="1" dirty="0"/>
          </a:p>
        </p:txBody>
      </p:sp>
      <p:sp>
        <p:nvSpPr>
          <p:cNvPr id="13" name="Google Shape;234;p1">
            <a:extLst>
              <a:ext uri="{FF2B5EF4-FFF2-40B4-BE49-F238E27FC236}">
                <a16:creationId xmlns:a16="http://schemas.microsoft.com/office/drawing/2014/main" id="{8616CC09-8FF9-4BFF-BBB9-CB0E8063B23A}"/>
              </a:ext>
            </a:extLst>
          </p:cNvPr>
          <p:cNvSpPr txBox="1"/>
          <p:nvPr/>
        </p:nvSpPr>
        <p:spPr>
          <a:xfrm>
            <a:off x="417508" y="767896"/>
            <a:ext cx="50511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4D4D4F"/>
                </a:solidFill>
                <a:latin typeface="Twentieth Century"/>
                <a:ea typeface="Arial"/>
                <a:cs typeface="Arial"/>
                <a:sym typeface="Twentieth Century"/>
              </a:rPr>
              <a:t>WHERE IS THE HOTEL? THE ANSWERS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3D304A3-515E-4C09-9931-C34E0950A5E8}"/>
              </a:ext>
            </a:extLst>
          </p:cNvPr>
          <p:cNvGrpSpPr/>
          <p:nvPr/>
        </p:nvGrpSpPr>
        <p:grpSpPr>
          <a:xfrm>
            <a:off x="483961" y="2491224"/>
            <a:ext cx="4416284" cy="3329149"/>
            <a:chOff x="5396500" y="1336235"/>
            <a:chExt cx="6752234" cy="4753869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0E8CE78-60FF-4954-AC54-4A684317A571}"/>
                </a:ext>
              </a:extLst>
            </p:cNvPr>
            <p:cNvGrpSpPr/>
            <p:nvPr/>
          </p:nvGrpSpPr>
          <p:grpSpPr>
            <a:xfrm>
              <a:off x="5396500" y="1336235"/>
              <a:ext cx="6752234" cy="4753869"/>
              <a:chOff x="444403" y="1229520"/>
              <a:chExt cx="6752234" cy="4753869"/>
            </a:xfrm>
          </p:grpSpPr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37B256D1-0AD6-49CD-89B7-46AFB6544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403" y="1229520"/>
                <a:ext cx="6752234" cy="4753869"/>
              </a:xfrm>
              <a:prstGeom prst="rect">
                <a:avLst/>
              </a:prstGeom>
            </p:spPr>
          </p:pic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789A6CEB-509B-4ECA-ADAC-6B245405F2D7}"/>
                  </a:ext>
                </a:extLst>
              </p:cNvPr>
              <p:cNvSpPr/>
              <p:nvPr/>
            </p:nvSpPr>
            <p:spPr>
              <a:xfrm>
                <a:off x="1197054" y="3097838"/>
                <a:ext cx="954523" cy="1032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BUTCHERY</a:t>
                </a:r>
              </a:p>
              <a:p>
                <a:pPr>
                  <a:spcBef>
                    <a:spcPts val="600"/>
                  </a:spcBef>
                </a:pPr>
                <a:endParaRPr lang="en-US" sz="1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 LIBRARY</a:t>
                </a:r>
              </a:p>
            </p:txBody>
          </p:sp>
        </p:grp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47CD96B4-4A4C-47E0-9C31-B8F685DC2437}"/>
                </a:ext>
              </a:extLst>
            </p:cNvPr>
            <p:cNvSpPr/>
            <p:nvPr/>
          </p:nvSpPr>
          <p:spPr>
            <a:xfrm>
              <a:off x="10714787" y="4725826"/>
              <a:ext cx="891366" cy="35395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2333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D8FFE4-3B67-42EB-80A4-9A4B76052E3C}"/>
              </a:ext>
            </a:extLst>
          </p:cNvPr>
          <p:cNvSpPr/>
          <p:nvPr/>
        </p:nvSpPr>
        <p:spPr>
          <a:xfrm>
            <a:off x="3419382" y="1784603"/>
            <a:ext cx="5353235" cy="347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8" name="Google Shape;234;p1">
            <a:extLst>
              <a:ext uri="{FF2B5EF4-FFF2-40B4-BE49-F238E27FC236}">
                <a16:creationId xmlns:a16="http://schemas.microsoft.com/office/drawing/2014/main" id="{F166BA11-F136-404D-AD58-324B6DC78A69}"/>
              </a:ext>
            </a:extLst>
          </p:cNvPr>
          <p:cNvSpPr txBox="1"/>
          <p:nvPr/>
        </p:nvSpPr>
        <p:spPr>
          <a:xfrm>
            <a:off x="417508" y="129990"/>
            <a:ext cx="557491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5400" b="1" i="0" u="none" strike="noStrike" cap="none" dirty="0">
                <a:solidFill>
                  <a:srgbClr val="4D4D4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PLACES IN TOWN 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C8F6FB-C26D-4A64-AFEB-A8304C3D06D0}"/>
              </a:ext>
            </a:extLst>
          </p:cNvPr>
          <p:cNvSpPr/>
          <p:nvPr/>
        </p:nvSpPr>
        <p:spPr>
          <a:xfrm>
            <a:off x="483960" y="1202900"/>
            <a:ext cx="1016924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5 - Where is the butchery?</a:t>
            </a:r>
          </a:p>
          <a:p>
            <a:r>
              <a:rPr lang="en-US" sz="1500" b="1" dirty="0"/>
              <a:t>     </a:t>
            </a:r>
            <a:r>
              <a:rPr lang="en-US" sz="1500" b="1" dirty="0">
                <a:solidFill>
                  <a:srgbClr val="FF0000"/>
                </a:solidFill>
              </a:rPr>
              <a:t> The </a:t>
            </a:r>
            <a:r>
              <a:rPr lang="en-US" sz="1500" b="1" dirty="0" err="1">
                <a:solidFill>
                  <a:srgbClr val="FF0000"/>
                </a:solidFill>
              </a:rPr>
              <a:t>butchey</a:t>
            </a:r>
            <a:r>
              <a:rPr lang="en-US" sz="1500" b="1" dirty="0">
                <a:solidFill>
                  <a:srgbClr val="FF0000"/>
                </a:solidFill>
              </a:rPr>
              <a:t> is on Melbourne Ave. / on </a:t>
            </a:r>
            <a:r>
              <a:rPr lang="en-US" sz="1500" b="1" dirty="0" err="1">
                <a:solidFill>
                  <a:srgbClr val="FF0000"/>
                </a:solidFill>
              </a:rPr>
              <a:t>Lndon</a:t>
            </a:r>
            <a:r>
              <a:rPr lang="en-US" sz="1500" b="1" dirty="0">
                <a:solidFill>
                  <a:srgbClr val="FF0000"/>
                </a:solidFill>
              </a:rPr>
              <a:t> St.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</a:t>
            </a:r>
            <a:r>
              <a:rPr lang="en-US" sz="1500" b="1" dirty="0" err="1">
                <a:solidFill>
                  <a:srgbClr val="FF0000"/>
                </a:solidFill>
              </a:rPr>
              <a:t>butchey</a:t>
            </a:r>
            <a:r>
              <a:rPr lang="en-US" sz="1500" b="1" dirty="0">
                <a:solidFill>
                  <a:srgbClr val="FF0000"/>
                </a:solidFill>
              </a:rPr>
              <a:t> is on the corner of Melbourne Ave. and London St. 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</a:t>
            </a:r>
            <a:r>
              <a:rPr lang="en-US" sz="1500" b="1" dirty="0" err="1">
                <a:solidFill>
                  <a:srgbClr val="FF0000"/>
                </a:solidFill>
              </a:rPr>
              <a:t>butchey</a:t>
            </a:r>
            <a:r>
              <a:rPr lang="en-US" sz="1500" b="1" dirty="0">
                <a:solidFill>
                  <a:srgbClr val="FF0000"/>
                </a:solidFill>
              </a:rPr>
              <a:t> is across from the fire station.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</a:t>
            </a:r>
            <a:r>
              <a:rPr lang="en-US" sz="1500" b="1" dirty="0" err="1">
                <a:solidFill>
                  <a:srgbClr val="FF0000"/>
                </a:solidFill>
              </a:rPr>
              <a:t>butchey</a:t>
            </a:r>
            <a:r>
              <a:rPr lang="en-US" sz="1500" b="1" dirty="0">
                <a:solidFill>
                  <a:srgbClr val="FF0000"/>
                </a:solidFill>
              </a:rPr>
              <a:t> is next to the flower shop.</a:t>
            </a:r>
            <a:endParaRPr lang="en-US" sz="1500" b="1" dirty="0"/>
          </a:p>
        </p:txBody>
      </p:sp>
      <p:sp>
        <p:nvSpPr>
          <p:cNvPr id="13" name="Google Shape;234;p1">
            <a:extLst>
              <a:ext uri="{FF2B5EF4-FFF2-40B4-BE49-F238E27FC236}">
                <a16:creationId xmlns:a16="http://schemas.microsoft.com/office/drawing/2014/main" id="{8616CC09-8FF9-4BFF-BBB9-CB0E8063B23A}"/>
              </a:ext>
            </a:extLst>
          </p:cNvPr>
          <p:cNvSpPr txBox="1"/>
          <p:nvPr/>
        </p:nvSpPr>
        <p:spPr>
          <a:xfrm>
            <a:off x="417508" y="767896"/>
            <a:ext cx="50511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4D4D4F"/>
                </a:solidFill>
                <a:latin typeface="Twentieth Century"/>
                <a:ea typeface="Arial"/>
                <a:cs typeface="Arial"/>
                <a:sym typeface="Twentieth Century"/>
              </a:rPr>
              <a:t>WHERE IS THE HOTEL? THE ANSWERS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3D304A3-515E-4C09-9931-C34E0950A5E8}"/>
              </a:ext>
            </a:extLst>
          </p:cNvPr>
          <p:cNvGrpSpPr/>
          <p:nvPr/>
        </p:nvGrpSpPr>
        <p:grpSpPr>
          <a:xfrm>
            <a:off x="483961" y="2491224"/>
            <a:ext cx="4416284" cy="3329149"/>
            <a:chOff x="5396500" y="1336235"/>
            <a:chExt cx="6752234" cy="4753869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0E8CE78-60FF-4954-AC54-4A684317A571}"/>
                </a:ext>
              </a:extLst>
            </p:cNvPr>
            <p:cNvGrpSpPr/>
            <p:nvPr/>
          </p:nvGrpSpPr>
          <p:grpSpPr>
            <a:xfrm>
              <a:off x="5396500" y="1336235"/>
              <a:ext cx="6752234" cy="4753869"/>
              <a:chOff x="444403" y="1229520"/>
              <a:chExt cx="6752234" cy="4753869"/>
            </a:xfrm>
          </p:grpSpPr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37B256D1-0AD6-49CD-89B7-46AFB6544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403" y="1229520"/>
                <a:ext cx="6752234" cy="4753869"/>
              </a:xfrm>
              <a:prstGeom prst="rect">
                <a:avLst/>
              </a:prstGeom>
            </p:spPr>
          </p:pic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789A6CEB-509B-4ECA-ADAC-6B245405F2D7}"/>
                  </a:ext>
                </a:extLst>
              </p:cNvPr>
              <p:cNvSpPr/>
              <p:nvPr/>
            </p:nvSpPr>
            <p:spPr>
              <a:xfrm>
                <a:off x="1197054" y="3097838"/>
                <a:ext cx="954523" cy="1032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BUTCHERY</a:t>
                </a:r>
              </a:p>
              <a:p>
                <a:pPr>
                  <a:spcBef>
                    <a:spcPts val="600"/>
                  </a:spcBef>
                </a:pPr>
                <a:endParaRPr lang="en-US" sz="1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 LIBRARY</a:t>
                </a:r>
              </a:p>
            </p:txBody>
          </p:sp>
        </p:grp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47CD96B4-4A4C-47E0-9C31-B8F685DC2437}"/>
                </a:ext>
              </a:extLst>
            </p:cNvPr>
            <p:cNvSpPr/>
            <p:nvPr/>
          </p:nvSpPr>
          <p:spPr>
            <a:xfrm>
              <a:off x="6190344" y="3191917"/>
              <a:ext cx="800831" cy="253539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83396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D8FFE4-3B67-42EB-80A4-9A4B76052E3C}"/>
              </a:ext>
            </a:extLst>
          </p:cNvPr>
          <p:cNvSpPr/>
          <p:nvPr/>
        </p:nvSpPr>
        <p:spPr>
          <a:xfrm>
            <a:off x="3419382" y="1784603"/>
            <a:ext cx="5353235" cy="347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8" name="Google Shape;234;p1">
            <a:extLst>
              <a:ext uri="{FF2B5EF4-FFF2-40B4-BE49-F238E27FC236}">
                <a16:creationId xmlns:a16="http://schemas.microsoft.com/office/drawing/2014/main" id="{F166BA11-F136-404D-AD58-324B6DC78A69}"/>
              </a:ext>
            </a:extLst>
          </p:cNvPr>
          <p:cNvSpPr txBox="1"/>
          <p:nvPr/>
        </p:nvSpPr>
        <p:spPr>
          <a:xfrm>
            <a:off x="417508" y="129990"/>
            <a:ext cx="557491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5400" b="1" i="0" u="none" strike="noStrike" cap="none" dirty="0">
                <a:solidFill>
                  <a:srgbClr val="4D4D4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PLACES IN TOWN 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C8F6FB-C26D-4A64-AFEB-A8304C3D06D0}"/>
              </a:ext>
            </a:extLst>
          </p:cNvPr>
          <p:cNvSpPr/>
          <p:nvPr/>
        </p:nvSpPr>
        <p:spPr>
          <a:xfrm>
            <a:off x="483960" y="1202900"/>
            <a:ext cx="1129053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6 - Where is the Italian restaurant?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Italian restaurant is on Colorado St. / on </a:t>
            </a:r>
            <a:r>
              <a:rPr lang="en-US" sz="1500" b="1" dirty="0" err="1">
                <a:solidFill>
                  <a:srgbClr val="FF0000"/>
                </a:solidFill>
              </a:rPr>
              <a:t>Lndon</a:t>
            </a:r>
            <a:r>
              <a:rPr lang="en-US" sz="1500" b="1" dirty="0">
                <a:solidFill>
                  <a:srgbClr val="FF0000"/>
                </a:solidFill>
              </a:rPr>
              <a:t> St.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Italian restaurant is on the corner of Colorado St. and </a:t>
            </a:r>
            <a:r>
              <a:rPr lang="en-US" sz="1500" b="1" dirty="0" err="1">
                <a:solidFill>
                  <a:srgbClr val="FF0000"/>
                </a:solidFill>
              </a:rPr>
              <a:t>Lndon</a:t>
            </a:r>
            <a:r>
              <a:rPr lang="en-US" sz="1500" b="1" dirty="0">
                <a:solidFill>
                  <a:srgbClr val="FF0000"/>
                </a:solidFill>
              </a:rPr>
              <a:t> St. 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Italian restaurant is across from the car service station.</a:t>
            </a:r>
          </a:p>
          <a:p>
            <a:endParaRPr lang="en-US" sz="1500" b="1" dirty="0"/>
          </a:p>
        </p:txBody>
      </p:sp>
      <p:sp>
        <p:nvSpPr>
          <p:cNvPr id="13" name="Google Shape;234;p1">
            <a:extLst>
              <a:ext uri="{FF2B5EF4-FFF2-40B4-BE49-F238E27FC236}">
                <a16:creationId xmlns:a16="http://schemas.microsoft.com/office/drawing/2014/main" id="{8616CC09-8FF9-4BFF-BBB9-CB0E8063B23A}"/>
              </a:ext>
            </a:extLst>
          </p:cNvPr>
          <p:cNvSpPr txBox="1"/>
          <p:nvPr/>
        </p:nvSpPr>
        <p:spPr>
          <a:xfrm>
            <a:off x="417508" y="767896"/>
            <a:ext cx="50511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4D4D4F"/>
                </a:solidFill>
                <a:latin typeface="Twentieth Century"/>
                <a:ea typeface="Arial"/>
                <a:cs typeface="Arial"/>
                <a:sym typeface="Twentieth Century"/>
              </a:rPr>
              <a:t>WHERE IS THE HOTEL? THE ANSWERS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3D304A3-515E-4C09-9931-C34E0950A5E8}"/>
              </a:ext>
            </a:extLst>
          </p:cNvPr>
          <p:cNvGrpSpPr/>
          <p:nvPr/>
        </p:nvGrpSpPr>
        <p:grpSpPr>
          <a:xfrm>
            <a:off x="483961" y="2491224"/>
            <a:ext cx="4416284" cy="3329149"/>
            <a:chOff x="5396500" y="1336235"/>
            <a:chExt cx="6752234" cy="4753869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0E8CE78-60FF-4954-AC54-4A684317A571}"/>
                </a:ext>
              </a:extLst>
            </p:cNvPr>
            <p:cNvGrpSpPr/>
            <p:nvPr/>
          </p:nvGrpSpPr>
          <p:grpSpPr>
            <a:xfrm>
              <a:off x="5396500" y="1336235"/>
              <a:ext cx="6752234" cy="4753869"/>
              <a:chOff x="444403" y="1229520"/>
              <a:chExt cx="6752234" cy="4753869"/>
            </a:xfrm>
          </p:grpSpPr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37B256D1-0AD6-49CD-89B7-46AFB6544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403" y="1229520"/>
                <a:ext cx="6752234" cy="4753869"/>
              </a:xfrm>
              <a:prstGeom prst="rect">
                <a:avLst/>
              </a:prstGeom>
            </p:spPr>
          </p:pic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789A6CEB-509B-4ECA-ADAC-6B245405F2D7}"/>
                  </a:ext>
                </a:extLst>
              </p:cNvPr>
              <p:cNvSpPr/>
              <p:nvPr/>
            </p:nvSpPr>
            <p:spPr>
              <a:xfrm>
                <a:off x="1197054" y="3097838"/>
                <a:ext cx="954523" cy="1032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BUTCHERY</a:t>
                </a:r>
              </a:p>
              <a:p>
                <a:pPr>
                  <a:spcBef>
                    <a:spcPts val="600"/>
                  </a:spcBef>
                </a:pPr>
                <a:endParaRPr lang="en-US" sz="1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 LIBRARY</a:t>
                </a:r>
              </a:p>
            </p:txBody>
          </p:sp>
        </p:grp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47CD96B4-4A4C-47E0-9C31-B8F685DC2437}"/>
                </a:ext>
              </a:extLst>
            </p:cNvPr>
            <p:cNvSpPr/>
            <p:nvPr/>
          </p:nvSpPr>
          <p:spPr>
            <a:xfrm>
              <a:off x="5814774" y="1623539"/>
              <a:ext cx="1094967" cy="532431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9887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D8FFE4-3B67-42EB-80A4-9A4B76052E3C}"/>
              </a:ext>
            </a:extLst>
          </p:cNvPr>
          <p:cNvSpPr/>
          <p:nvPr/>
        </p:nvSpPr>
        <p:spPr>
          <a:xfrm>
            <a:off x="3419382" y="1784603"/>
            <a:ext cx="5353235" cy="347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8" name="Google Shape;234;p1">
            <a:extLst>
              <a:ext uri="{FF2B5EF4-FFF2-40B4-BE49-F238E27FC236}">
                <a16:creationId xmlns:a16="http://schemas.microsoft.com/office/drawing/2014/main" id="{F166BA11-F136-404D-AD58-324B6DC78A69}"/>
              </a:ext>
            </a:extLst>
          </p:cNvPr>
          <p:cNvSpPr txBox="1"/>
          <p:nvPr/>
        </p:nvSpPr>
        <p:spPr>
          <a:xfrm>
            <a:off x="417508" y="129990"/>
            <a:ext cx="557491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5400" b="1" i="0" u="none" strike="noStrike" cap="none" dirty="0">
                <a:solidFill>
                  <a:srgbClr val="4D4D4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PLACES IN TOWN 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C8F6FB-C26D-4A64-AFEB-A8304C3D06D0}"/>
              </a:ext>
            </a:extLst>
          </p:cNvPr>
          <p:cNvSpPr/>
          <p:nvPr/>
        </p:nvSpPr>
        <p:spPr>
          <a:xfrm>
            <a:off x="483961" y="1202900"/>
            <a:ext cx="74615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6 - Where is the Chinese restaurant?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Chinese restaurant is on Melbourne Ave.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Chinese restaurant is across from the supermarket.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      The Chinese restaurant is next to the park.</a:t>
            </a:r>
            <a:endParaRPr lang="en-US" sz="1500" b="1" dirty="0"/>
          </a:p>
        </p:txBody>
      </p:sp>
      <p:sp>
        <p:nvSpPr>
          <p:cNvPr id="13" name="Google Shape;234;p1">
            <a:extLst>
              <a:ext uri="{FF2B5EF4-FFF2-40B4-BE49-F238E27FC236}">
                <a16:creationId xmlns:a16="http://schemas.microsoft.com/office/drawing/2014/main" id="{8616CC09-8FF9-4BFF-BBB9-CB0E8063B23A}"/>
              </a:ext>
            </a:extLst>
          </p:cNvPr>
          <p:cNvSpPr txBox="1"/>
          <p:nvPr/>
        </p:nvSpPr>
        <p:spPr>
          <a:xfrm>
            <a:off x="417508" y="767896"/>
            <a:ext cx="50511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4D4D4F"/>
                </a:solidFill>
                <a:latin typeface="Twentieth Century"/>
                <a:ea typeface="Arial"/>
                <a:cs typeface="Arial"/>
                <a:sym typeface="Twentieth Century"/>
              </a:rPr>
              <a:t>WHERE IS THE HOTEL? THE ANSWERS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3D304A3-515E-4C09-9931-C34E0950A5E8}"/>
              </a:ext>
            </a:extLst>
          </p:cNvPr>
          <p:cNvGrpSpPr/>
          <p:nvPr/>
        </p:nvGrpSpPr>
        <p:grpSpPr>
          <a:xfrm>
            <a:off x="483961" y="2491224"/>
            <a:ext cx="4416284" cy="3329149"/>
            <a:chOff x="5396500" y="1336235"/>
            <a:chExt cx="6752234" cy="4753869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0E8CE78-60FF-4954-AC54-4A684317A571}"/>
                </a:ext>
              </a:extLst>
            </p:cNvPr>
            <p:cNvGrpSpPr/>
            <p:nvPr/>
          </p:nvGrpSpPr>
          <p:grpSpPr>
            <a:xfrm>
              <a:off x="5396500" y="1336235"/>
              <a:ext cx="6752234" cy="4753869"/>
              <a:chOff x="444403" y="1229520"/>
              <a:chExt cx="6752234" cy="4753869"/>
            </a:xfrm>
          </p:grpSpPr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37B256D1-0AD6-49CD-89B7-46AFB6544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403" y="1229520"/>
                <a:ext cx="6752234" cy="4753869"/>
              </a:xfrm>
              <a:prstGeom prst="rect">
                <a:avLst/>
              </a:prstGeom>
            </p:spPr>
          </p:pic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789A6CEB-509B-4ECA-ADAC-6B245405F2D7}"/>
                  </a:ext>
                </a:extLst>
              </p:cNvPr>
              <p:cNvSpPr/>
              <p:nvPr/>
            </p:nvSpPr>
            <p:spPr>
              <a:xfrm>
                <a:off x="1197054" y="3097838"/>
                <a:ext cx="954523" cy="1032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BUTCHERY</a:t>
                </a:r>
              </a:p>
              <a:p>
                <a:pPr>
                  <a:spcBef>
                    <a:spcPts val="600"/>
                  </a:spcBef>
                </a:pPr>
                <a:endParaRPr lang="en-US" sz="1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endParaRPr lang="en-US" sz="500" b="1" dirty="0"/>
              </a:p>
              <a:p>
                <a:pPr>
                  <a:spcBef>
                    <a:spcPts val="600"/>
                  </a:spcBef>
                </a:pPr>
                <a:r>
                  <a:rPr lang="en-US" sz="500" b="1" dirty="0"/>
                  <a:t> LIBRARY</a:t>
                </a:r>
              </a:p>
            </p:txBody>
          </p:sp>
        </p:grp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47CD96B4-4A4C-47E0-9C31-B8F685DC2437}"/>
                </a:ext>
              </a:extLst>
            </p:cNvPr>
            <p:cNvSpPr/>
            <p:nvPr/>
          </p:nvSpPr>
          <p:spPr>
            <a:xfrm>
              <a:off x="11158224" y="3236288"/>
              <a:ext cx="814405" cy="538768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83834567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720</Words>
  <Application>Microsoft Office PowerPoint</Application>
  <PresentationFormat>Widescreen</PresentationFormat>
  <Paragraphs>138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Twentieth Century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BONS ESTUDOS!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Nataly Pivovar</dc:creator>
  <cp:lastModifiedBy>Rui Ventura</cp:lastModifiedBy>
  <cp:revision>90</cp:revision>
  <dcterms:created xsi:type="dcterms:W3CDTF">2020-07-20T18:40:37Z</dcterms:created>
  <dcterms:modified xsi:type="dcterms:W3CDTF">2022-02-07T11:33:58Z</dcterms:modified>
</cp:coreProperties>
</file>