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000064"/>
    <a:srgbClr val="36394F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9D6555-B876-BE47-B063-AF09F0EE8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296584"/>
              </p:ext>
            </p:extLst>
          </p:nvPr>
        </p:nvGraphicFramePr>
        <p:xfrm>
          <a:off x="1095685" y="1947995"/>
          <a:ext cx="3537819" cy="3970235"/>
        </p:xfrm>
        <a:graphic>
          <a:graphicData uri="http://schemas.openxmlformats.org/drawingml/2006/table">
            <a:tbl>
              <a:tblPr/>
              <a:tblGrid>
                <a:gridCol w="3537819">
                  <a:extLst>
                    <a:ext uri="{9D8B030D-6E8A-4147-A177-3AD203B41FA5}">
                      <a16:colId xmlns:a16="http://schemas.microsoft.com/office/drawing/2014/main" val="2088511260"/>
                    </a:ext>
                  </a:extLst>
                </a:gridCol>
              </a:tblGrid>
              <a:tr h="324373">
                <a:tc>
                  <a:txBody>
                    <a:bodyPr/>
                    <a:lstStyle/>
                    <a:p>
                      <a:pPr algn="l"/>
                      <a:r>
                        <a:rPr lang="en-GB" sz="2000" b="1" u="none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EBA_COUNTRIES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29493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COUNTRY_ID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45217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NAME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981609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NATIONALITY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13779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COUNTRY_CODE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1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ISO_ALPHA2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301476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CAPITAL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90987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POPULATION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31242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AREA_KM2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611079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REGION_ID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6875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SUB_REGION_ID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156664"/>
                  </a:ext>
                </a:extLst>
              </a:tr>
              <a:tr h="2763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INTERMEDIATE_REGION_ID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829211"/>
                  </a:ext>
                </a:extLst>
              </a:tr>
              <a:tr h="418187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ORGANIZATION_REGION_ID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170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619D6F-6C67-F540-856C-528DF2A6D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45038"/>
              </p:ext>
            </p:extLst>
          </p:nvPr>
        </p:nvGraphicFramePr>
        <p:xfrm>
          <a:off x="6224074" y="3743853"/>
          <a:ext cx="4377848" cy="1005840"/>
        </p:xfrm>
        <a:graphic>
          <a:graphicData uri="http://schemas.openxmlformats.org/drawingml/2006/table">
            <a:tbl>
              <a:tblPr/>
              <a:tblGrid>
                <a:gridCol w="4377848">
                  <a:extLst>
                    <a:ext uri="{9D8B030D-6E8A-4147-A177-3AD203B41FA5}">
                      <a16:colId xmlns:a16="http://schemas.microsoft.com/office/drawing/2014/main" val="208775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EBA_COUNTRY_INTERMEDIATES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1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985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0774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4D5AAF-6DF6-3049-A07C-386D66ECF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34481"/>
              </p:ext>
            </p:extLst>
          </p:nvPr>
        </p:nvGraphicFramePr>
        <p:xfrm>
          <a:off x="6224073" y="4942028"/>
          <a:ext cx="4377848" cy="1241878"/>
        </p:xfrm>
        <a:graphic>
          <a:graphicData uri="http://schemas.openxmlformats.org/drawingml/2006/table">
            <a:tbl>
              <a:tblPr/>
              <a:tblGrid>
                <a:gridCol w="4377848">
                  <a:extLst>
                    <a:ext uri="{9D8B030D-6E8A-4147-A177-3AD203B41FA5}">
                      <a16:colId xmlns:a16="http://schemas.microsoft.com/office/drawing/2014/main" val="151792821"/>
                    </a:ext>
                  </a:extLst>
                </a:gridCol>
              </a:tblGrid>
              <a:tr h="375451"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EBA_COUNTRY_ORGANIZATIONS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84605"/>
                  </a:ext>
                </a:extLst>
              </a:tr>
              <a:tr h="288809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438502"/>
                  </a:ext>
                </a:extLst>
              </a:tr>
              <a:tr h="288809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41811"/>
                  </a:ext>
                </a:extLst>
              </a:tr>
              <a:tr h="288809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1215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8455D1-940E-ED47-8F22-DFD0E9225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70367"/>
              </p:ext>
            </p:extLst>
          </p:nvPr>
        </p:nvGraphicFramePr>
        <p:xfrm>
          <a:off x="6239350" y="1422914"/>
          <a:ext cx="4377848" cy="975360"/>
        </p:xfrm>
        <a:graphic>
          <a:graphicData uri="http://schemas.openxmlformats.org/drawingml/2006/table">
            <a:tbl>
              <a:tblPr/>
              <a:tblGrid>
                <a:gridCol w="4377848">
                  <a:extLst>
                    <a:ext uri="{9D8B030D-6E8A-4147-A177-3AD203B41FA5}">
                      <a16:colId xmlns:a16="http://schemas.microsoft.com/office/drawing/2014/main" val="1177065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EBA_COUNTRY_REGIONS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918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920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95754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F6F3C9-9A21-8C4B-BBBB-E7A6910C5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53403"/>
              </p:ext>
            </p:extLst>
          </p:nvPr>
        </p:nvGraphicFramePr>
        <p:xfrm>
          <a:off x="6224074" y="2539481"/>
          <a:ext cx="4377847" cy="1005840"/>
        </p:xfrm>
        <a:graphic>
          <a:graphicData uri="http://schemas.openxmlformats.org/drawingml/2006/table">
            <a:tbl>
              <a:tblPr/>
              <a:tblGrid>
                <a:gridCol w="4377847">
                  <a:extLst>
                    <a:ext uri="{9D8B030D-6E8A-4147-A177-3AD203B41FA5}">
                      <a16:colId xmlns:a16="http://schemas.microsoft.com/office/drawing/2014/main" val="781393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EBA_COUNTRY_SUB_REGIONS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89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62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685542"/>
                  </a:ext>
                </a:extLst>
              </a:tr>
            </a:tbl>
          </a:graphicData>
        </a:graphic>
      </p:graphicFrame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DB4E89-24EB-5542-AD9E-0E6AE6930768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2857500" y="3042400"/>
            <a:ext cx="3366574" cy="2030305"/>
          </a:xfrm>
          <a:prstGeom prst="bentConnector3">
            <a:avLst>
              <a:gd name="adj1" fmla="val 37268"/>
            </a:avLst>
          </a:prstGeom>
          <a:ln w="38100">
            <a:solidFill>
              <a:srgbClr val="FFA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CC872C1-E0C4-5D4F-B76A-6B2EB0826C54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600450" y="4246772"/>
            <a:ext cx="2623624" cy="1147047"/>
          </a:xfrm>
          <a:prstGeom prst="bentConnector3">
            <a:avLst>
              <a:gd name="adj1" fmla="val 34752"/>
            </a:avLst>
          </a:prstGeom>
          <a:ln w="38100">
            <a:solidFill>
              <a:srgbClr val="FFA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DC743C2-5D4B-9E4D-A46D-9BBFDC87319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14751" y="5393819"/>
            <a:ext cx="2509323" cy="323013"/>
          </a:xfrm>
          <a:prstGeom prst="bentConnector3">
            <a:avLst>
              <a:gd name="adj1" fmla="val 28136"/>
            </a:avLst>
          </a:prstGeom>
          <a:ln w="38100">
            <a:solidFill>
              <a:srgbClr val="FFA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55130B0-0875-8747-8D54-B203EFEFE3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00288" y="1947995"/>
            <a:ext cx="3931426" cy="2801698"/>
          </a:xfrm>
          <a:prstGeom prst="bentConnector3">
            <a:avLst>
              <a:gd name="adj1" fmla="val 37644"/>
            </a:avLst>
          </a:prstGeom>
          <a:ln w="38100">
            <a:solidFill>
              <a:srgbClr val="FFA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BE4142-601D-754C-BC95-238C89C0F9B8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Countries Data Model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8CD4CD-E032-564B-9319-29C4B839BBF0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13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C97A28-AA2A-3240-A6EA-923A8D5EE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3503"/>
              </p:ext>
            </p:extLst>
          </p:nvPr>
        </p:nvGraphicFramePr>
        <p:xfrm>
          <a:off x="1768292" y="2561348"/>
          <a:ext cx="2670386" cy="1493520"/>
        </p:xfrm>
        <a:graphic>
          <a:graphicData uri="http://schemas.openxmlformats.org/drawingml/2006/table">
            <a:tbl>
              <a:tblPr/>
              <a:tblGrid>
                <a:gridCol w="2670386">
                  <a:extLst>
                    <a:ext uri="{9D8B030D-6E8A-4147-A177-3AD203B41FA5}">
                      <a16:colId xmlns:a16="http://schemas.microsoft.com/office/drawing/2014/main" val="3361896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DEPT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990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DEPTNO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083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DNAME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710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LOC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7973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D7FD47-5D14-2D4C-A4A1-F4B000793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38126"/>
              </p:ext>
            </p:extLst>
          </p:nvPr>
        </p:nvGraphicFramePr>
        <p:xfrm>
          <a:off x="7753323" y="1900059"/>
          <a:ext cx="2407920" cy="3809212"/>
        </p:xfrm>
        <a:graphic>
          <a:graphicData uri="http://schemas.openxmlformats.org/drawingml/2006/table">
            <a:tbl>
              <a:tblPr/>
              <a:tblGrid>
                <a:gridCol w="2407920">
                  <a:extLst>
                    <a:ext uri="{9D8B030D-6E8A-4147-A177-3AD203B41FA5}">
                      <a16:colId xmlns:a16="http://schemas.microsoft.com/office/drawing/2014/main" val="566188369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en-GB" sz="2000" b="1" i="0" dirty="0">
                          <a:solidFill>
                            <a:schemeClr val="bg1"/>
                          </a:solidFill>
                          <a:latin typeface="Avenir Heavy" panose="02000503020000020003" pitchFamily="2" charset="0"/>
                        </a:rPr>
                        <a:t>EMP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0946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EMPNO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0150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ENAME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61619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JOB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7349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MGR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201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HIREDATE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252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SAL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608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COMM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0306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  <a:latin typeface="Avenir Book" panose="02000503020000020003" pitchFamily="2" charset="0"/>
                        </a:rPr>
                        <a:t>DEPTNO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97031"/>
                  </a:ext>
                </a:extLst>
              </a:tr>
            </a:tbl>
          </a:graphicData>
        </a:graphic>
      </p:graphicFrame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2672032-D927-A844-A75E-36E98431BF07}"/>
              </a:ext>
            </a:extLst>
          </p:cNvPr>
          <p:cNvCxnSpPr>
            <a:cxnSpLocks/>
          </p:cNvCxnSpPr>
          <p:nvPr/>
        </p:nvCxnSpPr>
        <p:spPr>
          <a:xfrm>
            <a:off x="2857512" y="3114675"/>
            <a:ext cx="4895811" cy="2386013"/>
          </a:xfrm>
          <a:prstGeom prst="bentConnector3">
            <a:avLst>
              <a:gd name="adj1" fmla="val 50000"/>
            </a:avLst>
          </a:prstGeom>
          <a:ln w="38100">
            <a:solidFill>
              <a:srgbClr val="FFA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0767B19-AA70-0447-B2CA-97430FBE84DC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EMP / DEPT Data Model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A8C429-05D9-8C41-9390-B87CDD52C93F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5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5B4E86-F678-0D49-85E4-C65E56915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32446"/>
              </p:ext>
            </p:extLst>
          </p:nvPr>
        </p:nvGraphicFramePr>
        <p:xfrm>
          <a:off x="814011" y="2541409"/>
          <a:ext cx="2103120" cy="3054444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088511260"/>
                    </a:ext>
                  </a:extLst>
                </a:gridCol>
              </a:tblGrid>
              <a:tr h="170322">
                <a:tc>
                  <a:txBody>
                    <a:bodyPr/>
                    <a:lstStyle/>
                    <a:p>
                      <a:pPr algn="l"/>
                      <a:r>
                        <a:rPr lang="en-GB" sz="1400" b="1" u="none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STORES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29493"/>
                  </a:ext>
                </a:extLst>
              </a:tr>
              <a:tr h="15903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STORE_ID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452170"/>
                  </a:ext>
                </a:extLst>
              </a:tr>
              <a:tr h="15903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STORE_NAME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981609"/>
                  </a:ext>
                </a:extLst>
              </a:tr>
              <a:tr h="15903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WEB_ADDRESS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137790"/>
                  </a:ext>
                </a:extLst>
              </a:tr>
              <a:tr h="15903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PHYSICAL_ADDRESS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18"/>
                  </a:ext>
                </a:extLst>
              </a:tr>
              <a:tr h="15903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LATITUDE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301476"/>
                  </a:ext>
                </a:extLst>
              </a:tr>
              <a:tr h="159031">
                <a:tc>
                  <a:txBody>
                    <a:bodyPr/>
                    <a:lstStyle/>
                    <a:p>
                      <a:r>
                        <a:rPr lang="en-GB" sz="105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LONGITUDE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90987"/>
                  </a:ext>
                </a:extLst>
              </a:tr>
              <a:tr h="15903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LOGO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31242"/>
                  </a:ext>
                </a:extLst>
              </a:tr>
              <a:tr h="15903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LOGO_MIME_TYPE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611079"/>
                  </a:ext>
                </a:extLst>
              </a:tr>
              <a:tr h="15903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LOGO_FILENAME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6875"/>
                  </a:ext>
                </a:extLst>
              </a:tr>
              <a:tr h="15903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LOGO_CHARSET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156664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LOGO_LAST_UPDATED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8292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BB1020-5EC9-5443-BD60-E4E3B4E4B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69407"/>
              </p:ext>
            </p:extLst>
          </p:nvPr>
        </p:nvGraphicFramePr>
        <p:xfrm>
          <a:off x="3439743" y="1675635"/>
          <a:ext cx="1358666" cy="1059180"/>
        </p:xfrm>
        <a:graphic>
          <a:graphicData uri="http://schemas.openxmlformats.org/drawingml/2006/table">
            <a:tbl>
              <a:tblPr/>
              <a:tblGrid>
                <a:gridCol w="1358666">
                  <a:extLst>
                    <a:ext uri="{9D8B030D-6E8A-4147-A177-3AD203B41FA5}">
                      <a16:colId xmlns:a16="http://schemas.microsoft.com/office/drawing/2014/main" val="151792821"/>
                    </a:ext>
                  </a:extLst>
                </a:gridCol>
              </a:tblGrid>
              <a:tr h="283382"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84605"/>
                  </a:ext>
                </a:extLst>
              </a:tr>
              <a:tr h="230838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CUSTOMER_ID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438502"/>
                  </a:ext>
                </a:extLst>
              </a:tr>
              <a:tr h="230838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FULL_NAME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41811"/>
                  </a:ext>
                </a:extLst>
              </a:tr>
              <a:tr h="230838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EMAIL_ADDRESS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1215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DB9983-BAEB-354A-869E-E6F4A8713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36858"/>
              </p:ext>
            </p:extLst>
          </p:nvPr>
        </p:nvGraphicFramePr>
        <p:xfrm>
          <a:off x="5054479" y="3024835"/>
          <a:ext cx="1611253" cy="1562100"/>
        </p:xfrm>
        <a:graphic>
          <a:graphicData uri="http://schemas.openxmlformats.org/drawingml/2006/table">
            <a:tbl>
              <a:tblPr/>
              <a:tblGrid>
                <a:gridCol w="1611253">
                  <a:extLst>
                    <a:ext uri="{9D8B030D-6E8A-4147-A177-3AD203B41FA5}">
                      <a16:colId xmlns:a16="http://schemas.microsoft.com/office/drawing/2014/main" val="781393073"/>
                    </a:ext>
                  </a:extLst>
                </a:gridCol>
              </a:tblGrid>
              <a:tr h="293298"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ORDERS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89140"/>
                  </a:ext>
                </a:extLst>
              </a:tr>
              <a:tr h="24197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ORDER_ID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62331"/>
                  </a:ext>
                </a:extLst>
              </a:tr>
              <a:tr h="24197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ORDER_DATETIME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685542"/>
                  </a:ext>
                </a:extLst>
              </a:tr>
              <a:tr h="24197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CUSTOMER_ID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060371"/>
                  </a:ext>
                </a:extLst>
              </a:tr>
              <a:tr h="24197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ORDER_STATUS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24595"/>
                  </a:ext>
                </a:extLst>
              </a:tr>
              <a:tr h="24197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STORE_ID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336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715A00-9F21-B344-904F-4590B8C41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87471"/>
              </p:ext>
            </p:extLst>
          </p:nvPr>
        </p:nvGraphicFramePr>
        <p:xfrm>
          <a:off x="9187891" y="2878082"/>
          <a:ext cx="2103120" cy="2551524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088511260"/>
                    </a:ext>
                  </a:extLst>
                </a:gridCol>
              </a:tblGrid>
              <a:tr h="170322">
                <a:tc>
                  <a:txBody>
                    <a:bodyPr/>
                    <a:lstStyle/>
                    <a:p>
                      <a:pPr algn="l"/>
                      <a:r>
                        <a:rPr lang="en-GB" sz="1400" b="1" u="none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PRODUCTS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29493"/>
                  </a:ext>
                </a:extLst>
              </a:tr>
              <a:tr h="15903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PRODUCT_ID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452170"/>
                  </a:ext>
                </a:extLst>
              </a:tr>
              <a:tr h="15903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PRODUCT_NAME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981609"/>
                  </a:ext>
                </a:extLst>
              </a:tr>
              <a:tr h="15903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UNIT_PRICE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137790"/>
                  </a:ext>
                </a:extLst>
              </a:tr>
              <a:tr h="15903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PRODUCT_DETAILS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18"/>
                  </a:ext>
                </a:extLst>
              </a:tr>
              <a:tr h="15903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PRODUCT_IMAGE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301476"/>
                  </a:ext>
                </a:extLst>
              </a:tr>
              <a:tr h="15903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IMAGE_MIME_TYPE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90987"/>
                  </a:ext>
                </a:extLst>
              </a:tr>
              <a:tr h="15903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IMAGE_FILENAME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31242"/>
                  </a:ext>
                </a:extLst>
              </a:tr>
              <a:tr h="15903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IMAGE_CHARSET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611079"/>
                  </a:ext>
                </a:extLst>
              </a:tr>
              <a:tr h="15903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IMAGE_LAST_UPDATED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687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005B66A-2372-CC4F-B705-4CCDAD36C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81640"/>
              </p:ext>
            </p:extLst>
          </p:nvPr>
        </p:nvGraphicFramePr>
        <p:xfrm>
          <a:off x="7191827" y="1734004"/>
          <a:ext cx="1611253" cy="1562100"/>
        </p:xfrm>
        <a:graphic>
          <a:graphicData uri="http://schemas.openxmlformats.org/drawingml/2006/table">
            <a:tbl>
              <a:tblPr/>
              <a:tblGrid>
                <a:gridCol w="1611253">
                  <a:extLst>
                    <a:ext uri="{9D8B030D-6E8A-4147-A177-3AD203B41FA5}">
                      <a16:colId xmlns:a16="http://schemas.microsoft.com/office/drawing/2014/main" val="781393073"/>
                    </a:ext>
                  </a:extLst>
                </a:gridCol>
              </a:tblGrid>
              <a:tr h="263915"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ORDER_ITEMS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89140"/>
                  </a:ext>
                </a:extLst>
              </a:tr>
              <a:tr h="217730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ORDER_ID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62331"/>
                  </a:ext>
                </a:extLst>
              </a:tr>
              <a:tr h="217730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LINE_ITEM_ID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685542"/>
                  </a:ext>
                </a:extLst>
              </a:tr>
              <a:tr h="217730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PRODUCT_ID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060371"/>
                  </a:ext>
                </a:extLst>
              </a:tr>
              <a:tr h="217730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UNIT_PRICE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24595"/>
                  </a:ext>
                </a:extLst>
              </a:tr>
              <a:tr h="217730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33655"/>
                  </a:ext>
                </a:extLst>
              </a:tr>
            </a:tbl>
          </a:graphicData>
        </a:graphic>
      </p:graphicFrame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0ADFD6A-C886-8F46-936A-E8FC604F700E}"/>
              </a:ext>
            </a:extLst>
          </p:cNvPr>
          <p:cNvCxnSpPr>
            <a:cxnSpLocks/>
          </p:cNvCxnSpPr>
          <p:nvPr/>
        </p:nvCxnSpPr>
        <p:spPr>
          <a:xfrm>
            <a:off x="2649071" y="2971048"/>
            <a:ext cx="2405408" cy="1426140"/>
          </a:xfrm>
          <a:prstGeom prst="bentConnector3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987E0DC-A957-E649-8BE4-026CC3D31376}"/>
              </a:ext>
            </a:extLst>
          </p:cNvPr>
          <p:cNvCxnSpPr>
            <a:cxnSpLocks/>
          </p:cNvCxnSpPr>
          <p:nvPr/>
        </p:nvCxnSpPr>
        <p:spPr>
          <a:xfrm>
            <a:off x="4584895" y="2095041"/>
            <a:ext cx="523371" cy="1850375"/>
          </a:xfrm>
          <a:prstGeom prst="bentConnector3">
            <a:avLst>
              <a:gd name="adj1" fmla="val 50000"/>
            </a:avLst>
          </a:prstGeom>
          <a:ln w="38100">
            <a:solidFill>
              <a:srgbClr val="FFA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DC54670-0B33-714B-B5B3-F37B2E847A4E}"/>
              </a:ext>
            </a:extLst>
          </p:cNvPr>
          <p:cNvCxnSpPr>
            <a:cxnSpLocks/>
          </p:cNvCxnSpPr>
          <p:nvPr/>
        </p:nvCxnSpPr>
        <p:spPr>
          <a:xfrm flipV="1">
            <a:off x="6665732" y="2178879"/>
            <a:ext cx="526095" cy="1290831"/>
          </a:xfrm>
          <a:prstGeom prst="bentConnector3">
            <a:avLst>
              <a:gd name="adj1" fmla="val 50000"/>
            </a:avLst>
          </a:prstGeom>
          <a:ln w="38100">
            <a:solidFill>
              <a:srgbClr val="FFA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9241DCF-BEA7-074B-AD55-5506062E3440}"/>
              </a:ext>
            </a:extLst>
          </p:cNvPr>
          <p:cNvCxnSpPr>
            <a:cxnSpLocks/>
          </p:cNvCxnSpPr>
          <p:nvPr/>
        </p:nvCxnSpPr>
        <p:spPr>
          <a:xfrm rot="10800000">
            <a:off x="8350625" y="2662519"/>
            <a:ext cx="837267" cy="647033"/>
          </a:xfrm>
          <a:prstGeom prst="bentConnector3">
            <a:avLst>
              <a:gd name="adj1" fmla="val 32333"/>
            </a:avLst>
          </a:prstGeom>
          <a:ln w="38100">
            <a:solidFill>
              <a:srgbClr val="FFA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23ACB-BDAD-7F4A-B7DD-6AD57650CA8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Customers Data Model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92F0D2-4B08-F345-A886-7F0598C81ABA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99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200</Words>
  <Application>Microsoft Macintosh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162</cp:revision>
  <dcterms:created xsi:type="dcterms:W3CDTF">2021-04-11T17:26:15Z</dcterms:created>
  <dcterms:modified xsi:type="dcterms:W3CDTF">2021-07-21T11:01:35Z</dcterms:modified>
</cp:coreProperties>
</file>