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76307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REGEXP_REPLACE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C206B-AF26-0549-9D89-892760617459}"/>
              </a:ext>
            </a:extLst>
          </p:cNvPr>
          <p:cNvSpPr/>
          <p:nvPr/>
        </p:nvSpPr>
        <p:spPr>
          <a:xfrm>
            <a:off x="1116672" y="1480072"/>
            <a:ext cx="9960505" cy="6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Replaces a sequence of characters with another sequence of characters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1D780-DBC8-A040-9A41-246D8200E3D6}"/>
              </a:ext>
            </a:extLst>
          </p:cNvPr>
          <p:cNvSpPr/>
          <p:nvPr/>
        </p:nvSpPr>
        <p:spPr>
          <a:xfrm>
            <a:off x="804333" y="4954890"/>
            <a:ext cx="11082860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rgbClr val="0000FF"/>
                </a:solidFill>
                <a:latin typeface="Avenir Book" panose="02000503020000020003" pitchFamily="2" charset="0"/>
              </a:rPr>
              <a:t>REGEXP_REPLACE( string, pattern [, </a:t>
            </a:r>
            <a:r>
              <a:rPr lang="en-GB" sz="16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replacement_string</a:t>
            </a:r>
            <a:r>
              <a:rPr lang="en-GB" sz="16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6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start_position</a:t>
            </a:r>
            <a:r>
              <a:rPr lang="en-GB" sz="16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6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nth_appearance</a:t>
            </a:r>
            <a:r>
              <a:rPr lang="en-GB" sz="16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6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match_parameter</a:t>
            </a:r>
            <a:r>
              <a:rPr lang="en-GB" sz="1600" b="1" dirty="0">
                <a:solidFill>
                  <a:srgbClr val="0000FF"/>
                </a:solidFill>
                <a:latin typeface="Avenir Book" panose="02000503020000020003" pitchFamily="2" charset="0"/>
              </a:rPr>
              <a:t>  ] ] ] ] )</a:t>
            </a:r>
            <a:endParaRPr lang="en-US" sz="16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E0863-F21A-054F-86BD-6192312D2B42}"/>
              </a:ext>
            </a:extLst>
          </p:cNvPr>
          <p:cNvSpPr/>
          <p:nvPr/>
        </p:nvSpPr>
        <p:spPr>
          <a:xfrm>
            <a:off x="3125357" y="5453924"/>
            <a:ext cx="1830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Book" panose="02000503020000020003" pitchFamily="2" charset="0"/>
              </a:rPr>
              <a:t>pattern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The regular expression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4F857E-9560-8447-9A4F-DECC55750AA5}"/>
              </a:ext>
            </a:extLst>
          </p:cNvPr>
          <p:cNvCxnSpPr>
            <a:cxnSpLocks/>
          </p:cNvCxnSpPr>
          <p:nvPr/>
        </p:nvCxnSpPr>
        <p:spPr>
          <a:xfrm>
            <a:off x="3883072" y="5268432"/>
            <a:ext cx="0" cy="31098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0C5E7-307A-B942-9B32-F6A9AD376DD4}"/>
              </a:ext>
            </a:extLst>
          </p:cNvPr>
          <p:cNvSpPr/>
          <p:nvPr/>
        </p:nvSpPr>
        <p:spPr>
          <a:xfrm>
            <a:off x="2435808" y="3888291"/>
            <a:ext cx="2145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string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This is the string to search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5A301-E63C-1340-AA13-CFC99C7850D8}"/>
              </a:ext>
            </a:extLst>
          </p:cNvPr>
          <p:cNvCxnSpPr>
            <a:cxnSpLocks/>
          </p:cNvCxnSpPr>
          <p:nvPr/>
        </p:nvCxnSpPr>
        <p:spPr>
          <a:xfrm flipV="1">
            <a:off x="3273476" y="4626286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68DD8-D025-7040-BB00-96E2F82FC5F7}"/>
              </a:ext>
            </a:extLst>
          </p:cNvPr>
          <p:cNvSpPr/>
          <p:nvPr/>
        </p:nvSpPr>
        <p:spPr>
          <a:xfrm>
            <a:off x="4424499" y="2320930"/>
            <a:ext cx="271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A500"/>
                </a:solidFill>
                <a:latin typeface="Avenir Book" panose="02000503020000020003" pitchFamily="2" charset="0"/>
              </a:rPr>
              <a:t>replacement_string</a:t>
            </a:r>
            <a:endParaRPr lang="en-GB" b="1" dirty="0">
              <a:solidFill>
                <a:srgbClr val="FFA500"/>
              </a:solidFill>
              <a:latin typeface="Avenir Book" panose="02000503020000020003" pitchFamily="2" charset="0"/>
            </a:endParaRP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If omitted the matched pattern will be removed.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Otherwise the pattern will be replaced with the string specified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FD005-F63A-754D-8EDE-87C47B5D6CFF}"/>
              </a:ext>
            </a:extLst>
          </p:cNvPr>
          <p:cNvCxnSpPr>
            <a:cxnSpLocks/>
          </p:cNvCxnSpPr>
          <p:nvPr/>
        </p:nvCxnSpPr>
        <p:spPr>
          <a:xfrm flipV="1">
            <a:off x="5403151" y="4075256"/>
            <a:ext cx="0" cy="86681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78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402</cp:revision>
  <dcterms:created xsi:type="dcterms:W3CDTF">2021-04-11T17:26:15Z</dcterms:created>
  <dcterms:modified xsi:type="dcterms:W3CDTF">2021-07-25T11:00:17Z</dcterms:modified>
</cp:coreProperties>
</file>