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6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97888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0320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(\d \w)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DA0548-C34D-EC4A-BF96-72020435F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85083"/>
              </p:ext>
            </p:extLst>
          </p:nvPr>
        </p:nvGraphicFramePr>
        <p:xfrm>
          <a:off x="838200" y="1825625"/>
          <a:ext cx="10583334" cy="1886712"/>
        </p:xfrm>
        <a:graphic>
          <a:graphicData uri="http://schemas.openxmlformats.org/drawingml/2006/table">
            <a:tbl>
              <a:tblPr/>
              <a:tblGrid>
                <a:gridCol w="2402541">
                  <a:extLst>
                    <a:ext uri="{9D8B030D-6E8A-4147-A177-3AD203B41FA5}">
                      <a16:colId xmlns:a16="http://schemas.microsoft.com/office/drawing/2014/main" val="1815767221"/>
                    </a:ext>
                  </a:extLst>
                </a:gridCol>
                <a:gridCol w="3765177">
                  <a:extLst>
                    <a:ext uri="{9D8B030D-6E8A-4147-A177-3AD203B41FA5}">
                      <a16:colId xmlns:a16="http://schemas.microsoft.com/office/drawing/2014/main" val="795495520"/>
                    </a:ext>
                  </a:extLst>
                </a:gridCol>
                <a:gridCol w="4415616">
                  <a:extLst>
                    <a:ext uri="{9D8B030D-6E8A-4147-A177-3AD203B41FA5}">
                      <a16:colId xmlns:a16="http://schemas.microsoft.com/office/drawing/2014/main" val="636242081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95929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\d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Any Character -- Digit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digit character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626236"/>
                  </a:ext>
                </a:extLst>
              </a:tr>
              <a:tr h="191124"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\w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Any Character -- Word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word character </a:t>
                      </a:r>
                    </a:p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[A-Z][a-z][0-9]. Not case sensitive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04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(\d \w)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591EAF57-CF46-D74C-8C97-20BD0850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05604"/>
              </p:ext>
            </p:extLst>
          </p:nvPr>
        </p:nvGraphicFramePr>
        <p:xfrm>
          <a:off x="804333" y="3431573"/>
          <a:ext cx="2520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11abc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Ad4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Ad 1a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3" name="Graphic 2" descr="Checkbox Ticked with solid fill">
            <a:extLst>
              <a:ext uri="{FF2B5EF4-FFF2-40B4-BE49-F238E27FC236}">
                <a16:creationId xmlns:a16="http://schemas.microsoft.com/office/drawing/2014/main" id="{22B54891-030B-A24B-9B7C-AA40EE35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590373"/>
            <a:ext cx="545785" cy="54578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2E9A31-E399-4047-847B-A1A1A9F7DB17}"/>
              </a:ext>
            </a:extLst>
          </p:cNvPr>
          <p:cNvSpPr/>
          <p:nvPr/>
        </p:nvSpPr>
        <p:spPr>
          <a:xfrm>
            <a:off x="804333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‘a\w\d’</a:t>
            </a:r>
          </a:p>
        </p:txBody>
      </p: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900C1C05-F658-8945-A542-A19359B7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5299"/>
              </p:ext>
            </p:extLst>
          </p:nvPr>
        </p:nvGraphicFramePr>
        <p:xfrm>
          <a:off x="3451276" y="3431573"/>
          <a:ext cx="251557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8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778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asc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234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D3F462-B0A2-774C-B0EF-A0AB61EC5C4A}"/>
              </a:ext>
            </a:extLst>
          </p:cNvPr>
          <p:cNvSpPr/>
          <p:nvPr/>
        </p:nvSpPr>
        <p:spPr>
          <a:xfrm>
            <a:off x="3446848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‘\d+\w?’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F766D8-7DD5-E94F-A375-C2B5CACE916E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within each string.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\d and \w are NOT Case sensitive but text literals are.</a:t>
            </a:r>
          </a:p>
        </p:txBody>
      </p:sp>
      <p:pic>
        <p:nvPicPr>
          <p:cNvPr id="38" name="Graphic 37" descr="Checkbox Ticked with solid fill">
            <a:extLst>
              <a:ext uri="{FF2B5EF4-FFF2-40B4-BE49-F238E27FC236}">
                <a16:creationId xmlns:a16="http://schemas.microsoft.com/office/drawing/2014/main" id="{C14490CE-AA18-2949-BA88-9B6490C7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193044"/>
            <a:ext cx="545785" cy="545785"/>
          </a:xfrm>
          <a:prstGeom prst="rect">
            <a:avLst/>
          </a:prstGeom>
        </p:spPr>
      </p:pic>
      <p:pic>
        <p:nvPicPr>
          <p:cNvPr id="39" name="Graphic 38" descr="Checkbox Ticked with solid fill">
            <a:extLst>
              <a:ext uri="{FF2B5EF4-FFF2-40B4-BE49-F238E27FC236}">
                <a16:creationId xmlns:a16="http://schemas.microsoft.com/office/drawing/2014/main" id="{C7BF8D1C-67C5-4840-A234-5D2A2755A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5384327"/>
            <a:ext cx="545785" cy="545785"/>
          </a:xfrm>
          <a:prstGeom prst="rect">
            <a:avLst/>
          </a:prstGeom>
        </p:spPr>
      </p:pic>
      <p:graphicFrame>
        <p:nvGraphicFramePr>
          <p:cNvPr id="41" name="Table 18">
            <a:extLst>
              <a:ext uri="{FF2B5EF4-FFF2-40B4-BE49-F238E27FC236}">
                <a16:creationId xmlns:a16="http://schemas.microsoft.com/office/drawing/2014/main" id="{99BA24A2-E962-2340-B2B1-3D031D447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78127"/>
              </p:ext>
            </p:extLst>
          </p:nvPr>
        </p:nvGraphicFramePr>
        <p:xfrm>
          <a:off x="6102804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1aaab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11Z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03FBE0-9B8C-2844-99C7-2CA8A1624D27}"/>
              </a:ext>
            </a:extLst>
          </p:cNvPr>
          <p:cNvSpPr/>
          <p:nvPr/>
        </p:nvSpPr>
        <p:spPr>
          <a:xfrm>
            <a:off x="8722661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‘2+\w?\d*’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50774B1-1DE2-5B4D-8C3A-00B117E6958D}"/>
              </a:ext>
            </a:extLst>
          </p:cNvPr>
          <p:cNvSpPr/>
          <p:nvPr/>
        </p:nvSpPr>
        <p:spPr>
          <a:xfrm>
            <a:off x="6084755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‘\d\d\w*’</a:t>
            </a:r>
          </a:p>
        </p:txBody>
      </p:sp>
      <p:graphicFrame>
        <p:nvGraphicFramePr>
          <p:cNvPr id="54" name="Table 18">
            <a:extLst>
              <a:ext uri="{FF2B5EF4-FFF2-40B4-BE49-F238E27FC236}">
                <a16:creationId xmlns:a16="http://schemas.microsoft.com/office/drawing/2014/main" id="{A2CB2221-FCDE-5F4F-8567-2320AE4E7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47478"/>
              </p:ext>
            </p:extLst>
          </p:nvPr>
        </p:nvGraphicFramePr>
        <p:xfrm>
          <a:off x="8752631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22a1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2aaab1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64" name="Graphic 63" descr="Checkbox Ticked with solid fill">
            <a:extLst>
              <a:ext uri="{FF2B5EF4-FFF2-40B4-BE49-F238E27FC236}">
                <a16:creationId xmlns:a16="http://schemas.microsoft.com/office/drawing/2014/main" id="{71563A5C-E0AA-3249-823B-046691F8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035" y="3795006"/>
            <a:ext cx="545785" cy="545785"/>
          </a:xfrm>
          <a:prstGeom prst="rect">
            <a:avLst/>
          </a:prstGeom>
        </p:spPr>
      </p:pic>
      <p:pic>
        <p:nvPicPr>
          <p:cNvPr id="65" name="Graphic 64" descr="Checkbox Ticked with solid fill">
            <a:extLst>
              <a:ext uri="{FF2B5EF4-FFF2-40B4-BE49-F238E27FC236}">
                <a16:creationId xmlns:a16="http://schemas.microsoft.com/office/drawing/2014/main" id="{CBCACF31-2F93-F14C-8D75-B814D19C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035" y="4191629"/>
            <a:ext cx="545785" cy="545785"/>
          </a:xfrm>
          <a:prstGeom prst="rect">
            <a:avLst/>
          </a:prstGeom>
        </p:spPr>
      </p:pic>
      <p:pic>
        <p:nvPicPr>
          <p:cNvPr id="48" name="Graphic 47" descr="Checkbox Ticked with solid fill">
            <a:extLst>
              <a:ext uri="{FF2B5EF4-FFF2-40B4-BE49-F238E27FC236}">
                <a16:creationId xmlns:a16="http://schemas.microsoft.com/office/drawing/2014/main" id="{B78FB9D4-18D5-C64A-B71E-A1DC5541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193397"/>
            <a:ext cx="545785" cy="545785"/>
          </a:xfrm>
          <a:prstGeom prst="rect">
            <a:avLst/>
          </a:prstGeom>
        </p:spPr>
      </p:pic>
      <p:pic>
        <p:nvPicPr>
          <p:cNvPr id="56" name="Graphic 55" descr="Checkbox Ticked with solid fill">
            <a:extLst>
              <a:ext uri="{FF2B5EF4-FFF2-40B4-BE49-F238E27FC236}">
                <a16:creationId xmlns:a16="http://schemas.microsoft.com/office/drawing/2014/main" id="{BD614045-4FCC-EA4F-B192-238C677F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589667"/>
            <a:ext cx="545785" cy="545785"/>
          </a:xfrm>
          <a:prstGeom prst="rect">
            <a:avLst/>
          </a:prstGeom>
        </p:spPr>
      </p:pic>
      <p:pic>
        <p:nvPicPr>
          <p:cNvPr id="57" name="Graphic 56" descr="Checkbox Ticked with solid fill">
            <a:extLst>
              <a:ext uri="{FF2B5EF4-FFF2-40B4-BE49-F238E27FC236}">
                <a16:creationId xmlns:a16="http://schemas.microsoft.com/office/drawing/2014/main" id="{F621E148-E9AD-604A-91FD-E373D0450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1673" y="4192690"/>
            <a:ext cx="545785" cy="545785"/>
          </a:xfrm>
          <a:prstGeom prst="rect">
            <a:avLst/>
          </a:prstGeom>
        </p:spPr>
      </p:pic>
      <p:pic>
        <p:nvPicPr>
          <p:cNvPr id="5" name="Graphic 4" descr="Checkbox Crossed with solid fill">
            <a:extLst>
              <a:ext uri="{FF2B5EF4-FFF2-40B4-BE49-F238E27FC236}">
                <a16:creationId xmlns:a16="http://schemas.microsoft.com/office/drawing/2014/main" id="{157E3401-FA12-634C-9A09-FD7DAE533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160" y="3795006"/>
            <a:ext cx="547200" cy="547200"/>
          </a:xfrm>
          <a:prstGeom prst="rect">
            <a:avLst/>
          </a:prstGeom>
        </p:spPr>
      </p:pic>
      <p:pic>
        <p:nvPicPr>
          <p:cNvPr id="83" name="Graphic 82" descr="Checkbox Crossed with solid fill">
            <a:extLst>
              <a:ext uri="{FF2B5EF4-FFF2-40B4-BE49-F238E27FC236}">
                <a16:creationId xmlns:a16="http://schemas.microsoft.com/office/drawing/2014/main" id="{7E49C160-3504-BC48-8C90-14A4DFF16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3795006"/>
            <a:ext cx="547200" cy="547200"/>
          </a:xfrm>
          <a:prstGeom prst="rect">
            <a:avLst/>
          </a:prstGeom>
        </p:spPr>
      </p:pic>
      <p:pic>
        <p:nvPicPr>
          <p:cNvPr id="84" name="Graphic 83" descr="Checkbox Crossed with solid fill">
            <a:extLst>
              <a:ext uri="{FF2B5EF4-FFF2-40B4-BE49-F238E27FC236}">
                <a16:creationId xmlns:a16="http://schemas.microsoft.com/office/drawing/2014/main" id="{E6905773-5935-0E4A-8B7C-55486C596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4986290"/>
            <a:ext cx="547200" cy="547200"/>
          </a:xfrm>
          <a:prstGeom prst="rect">
            <a:avLst/>
          </a:prstGeom>
        </p:spPr>
      </p:pic>
      <p:pic>
        <p:nvPicPr>
          <p:cNvPr id="85" name="Graphic 84" descr="Checkbox Crossed with solid fill">
            <a:extLst>
              <a:ext uri="{FF2B5EF4-FFF2-40B4-BE49-F238E27FC236}">
                <a16:creationId xmlns:a16="http://schemas.microsoft.com/office/drawing/2014/main" id="{CAFB9F57-F665-B64C-B8BA-4A5730E47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3795006"/>
            <a:ext cx="547200" cy="547200"/>
          </a:xfrm>
          <a:prstGeom prst="rect">
            <a:avLst/>
          </a:prstGeom>
        </p:spPr>
      </p:pic>
      <p:pic>
        <p:nvPicPr>
          <p:cNvPr id="87" name="Graphic 86" descr="Checkbox Crossed with solid fill">
            <a:extLst>
              <a:ext uri="{FF2B5EF4-FFF2-40B4-BE49-F238E27FC236}">
                <a16:creationId xmlns:a16="http://schemas.microsoft.com/office/drawing/2014/main" id="{DC21C962-B7DE-C749-91AE-EA77DDB98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4986643"/>
            <a:ext cx="547200" cy="547200"/>
          </a:xfrm>
          <a:prstGeom prst="rect">
            <a:avLst/>
          </a:prstGeom>
        </p:spPr>
      </p:pic>
      <p:pic>
        <p:nvPicPr>
          <p:cNvPr id="88" name="Graphic 87" descr="Checkbox Crossed with solid fill">
            <a:extLst>
              <a:ext uri="{FF2B5EF4-FFF2-40B4-BE49-F238E27FC236}">
                <a16:creationId xmlns:a16="http://schemas.microsoft.com/office/drawing/2014/main" id="{135FE6F8-E4A5-0A40-B9CE-7D3B55C8E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5384327"/>
            <a:ext cx="547200" cy="547200"/>
          </a:xfrm>
          <a:prstGeom prst="rect">
            <a:avLst/>
          </a:prstGeom>
        </p:spPr>
      </p:pic>
      <p:pic>
        <p:nvPicPr>
          <p:cNvPr id="89" name="Graphic 88" descr="Checkbox Crossed with solid fill">
            <a:extLst>
              <a:ext uri="{FF2B5EF4-FFF2-40B4-BE49-F238E27FC236}">
                <a16:creationId xmlns:a16="http://schemas.microsoft.com/office/drawing/2014/main" id="{0BE4FF72-29DC-9144-85A4-A2796DBFE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5384327"/>
            <a:ext cx="547200" cy="547200"/>
          </a:xfrm>
          <a:prstGeom prst="rect">
            <a:avLst/>
          </a:prstGeom>
        </p:spPr>
      </p:pic>
      <p:pic>
        <p:nvPicPr>
          <p:cNvPr id="90" name="Graphic 89" descr="Checkbox Crossed with solid fill">
            <a:extLst>
              <a:ext uri="{FF2B5EF4-FFF2-40B4-BE49-F238E27FC236}">
                <a16:creationId xmlns:a16="http://schemas.microsoft.com/office/drawing/2014/main" id="{D85A7605-07F0-6041-87EC-30B6D6535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986290"/>
            <a:ext cx="547200" cy="547200"/>
          </a:xfrm>
          <a:prstGeom prst="rect">
            <a:avLst/>
          </a:prstGeom>
        </p:spPr>
      </p:pic>
      <p:pic>
        <p:nvPicPr>
          <p:cNvPr id="91" name="Graphic 90" descr="Checkbox Crossed with solid fill">
            <a:extLst>
              <a:ext uri="{FF2B5EF4-FFF2-40B4-BE49-F238E27FC236}">
                <a16:creationId xmlns:a16="http://schemas.microsoft.com/office/drawing/2014/main" id="{1F1A1E9F-0966-E24A-8533-2C437BCD2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588252"/>
            <a:ext cx="547200" cy="547200"/>
          </a:xfrm>
          <a:prstGeom prst="rect">
            <a:avLst/>
          </a:prstGeom>
        </p:spPr>
      </p:pic>
      <p:pic>
        <p:nvPicPr>
          <p:cNvPr id="33" name="Graphic 32" descr="Checkbox Crossed with solid fill">
            <a:extLst>
              <a:ext uri="{FF2B5EF4-FFF2-40B4-BE49-F238E27FC236}">
                <a16:creationId xmlns:a16="http://schemas.microsoft.com/office/drawing/2014/main" id="{9B36A105-6BAB-9240-A7BC-9AC39F57B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160" y="5383619"/>
            <a:ext cx="547200" cy="547200"/>
          </a:xfrm>
          <a:prstGeom prst="rect">
            <a:avLst/>
          </a:prstGeom>
        </p:spPr>
      </p:pic>
      <p:pic>
        <p:nvPicPr>
          <p:cNvPr id="35" name="Graphic 34" descr="Checkbox Crossed with solid fill">
            <a:extLst>
              <a:ext uri="{FF2B5EF4-FFF2-40B4-BE49-F238E27FC236}">
                <a16:creationId xmlns:a16="http://schemas.microsoft.com/office/drawing/2014/main" id="{ECCB575B-1A46-2F49-880E-94D542597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7807" y="4986289"/>
            <a:ext cx="547200" cy="547200"/>
          </a:xfrm>
          <a:prstGeom prst="rect">
            <a:avLst/>
          </a:prstGeom>
        </p:spPr>
      </p:pic>
      <p:pic>
        <p:nvPicPr>
          <p:cNvPr id="36" name="Graphic 35" descr="Checkbox Ticked with solid fill">
            <a:extLst>
              <a:ext uri="{FF2B5EF4-FFF2-40B4-BE49-F238E27FC236}">
                <a16:creationId xmlns:a16="http://schemas.microsoft.com/office/drawing/2014/main" id="{D5AE6EF2-2B3B-4441-A4DE-BB609147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1673" y="4588252"/>
            <a:ext cx="545785" cy="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</TotalTime>
  <Words>149</Words>
  <Application>Microsoft Macintosh PowerPoint</Application>
  <PresentationFormat>Widescreen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396</cp:revision>
  <dcterms:created xsi:type="dcterms:W3CDTF">2021-04-11T17:26:15Z</dcterms:created>
  <dcterms:modified xsi:type="dcterms:W3CDTF">2021-07-25T09:36:06Z</dcterms:modified>
</cp:coreProperties>
</file>