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94F"/>
    <a:srgbClr val="1E1926"/>
    <a:srgbClr val="1F1431"/>
    <a:srgbClr val="151F2F"/>
    <a:srgbClr val="151B1F"/>
    <a:srgbClr val="F3B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8"/>
    <p:restoredTop sz="95135"/>
  </p:normalViewPr>
  <p:slideViewPr>
    <p:cSldViewPr snapToGrid="0" snapToObjects="1">
      <p:cViewPr varScale="1">
        <p:scale>
          <a:sx n="95" d="100"/>
          <a:sy n="95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81270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8263467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Multiple Column Joins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FAC6293-F534-854F-8CF5-66EC18D8B54E}"/>
              </a:ext>
            </a:extLst>
          </p:cNvPr>
          <p:cNvSpPr/>
          <p:nvPr/>
        </p:nvSpPr>
        <p:spPr>
          <a:xfrm>
            <a:off x="804333" y="2226439"/>
            <a:ext cx="50115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SELECT </a:t>
            </a:r>
          </a:p>
          <a:p>
            <a:pPr lvl="1"/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TABLE_1.COLUMN_NAME(S), TABLE_2.COLUMN_NAME(S),</a:t>
            </a:r>
          </a:p>
          <a:p>
            <a:pPr lvl="1"/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TABLE_3.COLUMN_NAME(S)</a:t>
            </a:r>
          </a:p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FROM TABLE_1</a:t>
            </a:r>
          </a:p>
          <a:p>
            <a:r>
              <a:rPr lang="en-GB" u="sng" dirty="0">
                <a:solidFill>
                  <a:srgbClr val="F3BAAD"/>
                </a:solidFill>
                <a:latin typeface="Avenir Book" panose="02000503020000020003" pitchFamily="2" charset="0"/>
              </a:rPr>
              <a:t>INNER JOIN </a:t>
            </a:r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TABLE_2 </a:t>
            </a:r>
          </a:p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ON </a:t>
            </a:r>
          </a:p>
          <a:p>
            <a:r>
              <a:rPr lang="en-GB" dirty="0">
                <a:solidFill>
                  <a:srgbClr val="C00000"/>
                </a:solidFill>
                <a:latin typeface="Avenir Book" panose="02000503020000020003" pitchFamily="2" charset="0"/>
              </a:rPr>
              <a:t>TABLE_1.COLUMN_1 = TABLE_2.COLUMN_1</a:t>
            </a:r>
          </a:p>
          <a:p>
            <a:r>
              <a:rPr lang="en-GB" dirty="0">
                <a:solidFill>
                  <a:srgbClr val="C00000"/>
                </a:solidFill>
                <a:latin typeface="Avenir Book" panose="02000503020000020003" pitchFamily="2" charset="0"/>
              </a:rPr>
              <a:t>AND</a:t>
            </a:r>
          </a:p>
          <a:p>
            <a:r>
              <a:rPr lang="en-GB" dirty="0">
                <a:solidFill>
                  <a:srgbClr val="C00000"/>
                </a:solidFill>
                <a:latin typeface="Avenir Book" panose="02000503020000020003" pitchFamily="2" charset="0"/>
              </a:rPr>
              <a:t>TABLE_1.COLUMN_2 = TABLE_2.COLUMN_2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D7577C-BEBC-E24B-8569-5350D7829A34}"/>
              </a:ext>
            </a:extLst>
          </p:cNvPr>
          <p:cNvSpPr/>
          <p:nvPr/>
        </p:nvSpPr>
        <p:spPr>
          <a:xfrm>
            <a:off x="6214533" y="2184232"/>
            <a:ext cx="50115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SELECT </a:t>
            </a:r>
          </a:p>
          <a:p>
            <a:pPr lvl="1"/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TABLE_1.COLUMN_NAME(S), TABLE_2.COLUMN_NAME(S),</a:t>
            </a:r>
          </a:p>
          <a:p>
            <a:pPr lvl="1"/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TABLE_3.COLUMN_NAME(S)</a:t>
            </a:r>
          </a:p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FROM TABLE_1</a:t>
            </a:r>
          </a:p>
          <a:p>
            <a:r>
              <a:rPr lang="en-GB" u="sng" dirty="0">
                <a:solidFill>
                  <a:srgbClr val="F3BAAD"/>
                </a:solidFill>
                <a:latin typeface="Avenir Book" panose="02000503020000020003" pitchFamily="2" charset="0"/>
              </a:rPr>
              <a:t>INNER JOIN </a:t>
            </a:r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TABLE_2 </a:t>
            </a:r>
          </a:p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ON </a:t>
            </a:r>
          </a:p>
          <a:p>
            <a:r>
              <a:rPr lang="en-GB" dirty="0">
                <a:solidFill>
                  <a:srgbClr val="C00000"/>
                </a:solidFill>
                <a:latin typeface="Avenir Book" panose="02000503020000020003" pitchFamily="2" charset="0"/>
              </a:rPr>
              <a:t>TABLE_1.COLUMN_1 = TABLE_2.COLUMN_1</a:t>
            </a:r>
          </a:p>
          <a:p>
            <a:r>
              <a:rPr lang="en-GB" dirty="0">
                <a:solidFill>
                  <a:srgbClr val="C00000"/>
                </a:solidFill>
                <a:latin typeface="Avenir Book" panose="02000503020000020003" pitchFamily="2" charset="0"/>
              </a:rPr>
              <a:t>OR</a:t>
            </a:r>
          </a:p>
          <a:p>
            <a:r>
              <a:rPr lang="en-GB" dirty="0">
                <a:solidFill>
                  <a:srgbClr val="C00000"/>
                </a:solidFill>
                <a:latin typeface="Avenir Book" panose="02000503020000020003" pitchFamily="2" charset="0"/>
              </a:rPr>
              <a:t>TABLE_1.COLUMN_2 = TABLE_2.COLUMN_2</a:t>
            </a:r>
          </a:p>
        </p:txBody>
      </p:sp>
    </p:spTree>
    <p:extLst>
      <p:ext uri="{BB962C8B-B14F-4D97-AF65-F5344CB8AC3E}">
        <p14:creationId xmlns:p14="http://schemas.microsoft.com/office/powerpoint/2010/main" val="192820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 PowerPoint" id="{35DCFCFD-C90F-9F47-B852-2DBC329CB461}" vid="{9A2C2ADA-7CDC-AC4C-8B64-A600232753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5494</TotalTime>
  <Words>151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303</cp:revision>
  <dcterms:created xsi:type="dcterms:W3CDTF">2021-04-14T08:14:49Z</dcterms:created>
  <dcterms:modified xsi:type="dcterms:W3CDTF">2021-05-08T01:23:00Z</dcterms:modified>
</cp:coreProperties>
</file>