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1E1926"/>
    <a:srgbClr val="1F1431"/>
    <a:srgbClr val="151F2F"/>
    <a:srgbClr val="151B1F"/>
    <a:srgbClr val="F3B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42159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Multiple Table Joins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AC6293-F534-854F-8CF5-66EC18D8B54E}"/>
              </a:ext>
            </a:extLst>
          </p:cNvPr>
          <p:cNvSpPr/>
          <p:nvPr/>
        </p:nvSpPr>
        <p:spPr>
          <a:xfrm>
            <a:off x="1083733" y="1997839"/>
            <a:ext cx="50115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TABLE_2.COLUMN_NAME(S),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TABLE_3.COLUMN_NAME(S)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u="sng" dirty="0">
                <a:solidFill>
                  <a:srgbClr val="F3BAAD"/>
                </a:solidFill>
                <a:latin typeface="Avenir Book" panose="02000503020000020003" pitchFamily="2" charset="0"/>
              </a:rPr>
              <a:t>INNER JOIN </a:t>
            </a: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 = TABLE_2.COLUMN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INNER JOIN TABLE 3 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TABLE_1.COLUMN = TABLE_3.COLUMN</a:t>
            </a:r>
            <a:endParaRPr lang="en-US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4BA1D-D1DA-1B40-9E5B-A65861E7AD99}"/>
              </a:ext>
            </a:extLst>
          </p:cNvPr>
          <p:cNvSpPr/>
          <p:nvPr/>
        </p:nvSpPr>
        <p:spPr>
          <a:xfrm>
            <a:off x="6376090" y="1997839"/>
            <a:ext cx="50115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TABLE_1.COLUMN_NAME(S), TABLE_2.COLUMN_NAME(S),</a:t>
            </a:r>
          </a:p>
          <a:p>
            <a:pPr lvl="1"/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TABLE_3.COLUMN_NAME(S)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FROM TABLE_1</a:t>
            </a:r>
          </a:p>
          <a:p>
            <a:r>
              <a:rPr lang="en-GB" u="sng" dirty="0">
                <a:solidFill>
                  <a:srgbClr val="F3BAAD"/>
                </a:solidFill>
                <a:latin typeface="Avenir Book" panose="02000503020000020003" pitchFamily="2" charset="0"/>
              </a:rPr>
              <a:t>INNER JOIN </a:t>
            </a: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TABLE_2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TABLE_1.COLUMN = TABLE_2.COLUMN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INNER JOIN TABLE 3 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ON </a:t>
            </a:r>
          </a:p>
          <a:p>
            <a:r>
              <a:rPr lang="en-GB" dirty="0">
                <a:solidFill>
                  <a:srgbClr val="C00000"/>
                </a:solidFill>
                <a:latin typeface="Avenir Book" panose="02000503020000020003" pitchFamily="2" charset="0"/>
              </a:rPr>
              <a:t>TABLE_2.COLUMN = TABLE_3.COLUMN</a:t>
            </a:r>
            <a:endParaRPr lang="en-US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4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5494</TotalTime>
  <Words>143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303</cp:revision>
  <dcterms:created xsi:type="dcterms:W3CDTF">2021-04-14T08:14:49Z</dcterms:created>
  <dcterms:modified xsi:type="dcterms:W3CDTF">2021-05-07T20:51:23Z</dcterms:modified>
</cp:coreProperties>
</file>