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8C1D-E978-43A0-ABB8-E9D3A30B3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3BA4F-0BDF-4AF3-9FF0-0A5375077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21C6-9820-4491-A66E-052E0618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E989-4C67-4F50-9F34-5481BAEAED6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B5DE-3963-4322-8AF4-C8B1C69A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8E8F-8D85-4100-BF0A-D4327A3C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46859-0F54-4980-94D7-87B4BF0A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3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387C-BA63-4824-9FD3-AD5BA3B6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AFD26-8761-4A5D-8575-3587EF95E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A99C-A94F-47E8-998D-0043537E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E989-4C67-4F50-9F34-5481BAEAED6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99845-A981-48B4-8F96-24F472AF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58D2-2E01-45AA-BF49-D603E286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46859-0F54-4980-94D7-87B4BF0A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164AB-92A4-4E66-A50B-B2F37F841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C52D2-FEB9-4DBD-8934-CC1E5D36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71074-9034-4EB4-9179-D6B7451F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E989-4C67-4F50-9F34-5481BAEAED6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9956-19AE-442F-A862-A350D7F6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AF0AE-E466-4609-88EE-C387EB43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46859-0F54-4980-94D7-87B4BF0A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2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F2F5-5524-40FF-B23C-D12EC725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FCF3-A08A-4201-BD55-F51A8952D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47E09-F2C1-49B0-8FDA-F72F3923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E989-4C67-4F50-9F34-5481BAEAED6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C51EA-6A09-4D86-B829-2E693058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C6144-0411-4254-8073-C4C07FE6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46859-0F54-4980-94D7-87B4BF0A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FC11-93B8-4655-9E46-24575F73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C17AD-B25F-4EB6-AA4C-87E9E8C6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D58F-293A-407F-9F3A-6295CECF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E989-4C67-4F50-9F34-5481BAEAED6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63F43-2D83-4A66-A9CA-CF5FDD62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E669-63D4-40FA-80A1-8BED16FE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46859-0F54-4980-94D7-87B4BF0A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1A37-782E-49C6-997C-7B300A7F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53BC-1FAD-4083-A5E5-AAD462A70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739C2-F9D6-4822-959D-3460166E3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D8F49-9F8C-4840-BDAB-25D06DB7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E989-4C67-4F50-9F34-5481BAEAED6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9C9D1-0560-4918-85FB-11FCC5A2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6ACFD-44A3-4091-817F-0DA630BB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46859-0F54-4980-94D7-87B4BF0A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8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3D63-F1C6-4763-8BDC-D7A13419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12560-1DE2-47E0-A66B-6AC6041B5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150AA-9E42-49A7-A322-511124D9B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DC878-965B-4718-85BC-B3B765FEE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1B9C2-67C8-4055-9ED8-FC3E1EA40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A38FD-A2A7-4A72-B7A0-C9B91539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E989-4C67-4F50-9F34-5481BAEAED6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9ED2C-8BA4-49EA-B1D8-652322CB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42644-71A3-4FF8-916C-FC5D0D4E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46859-0F54-4980-94D7-87B4BF0A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6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A90F-F1A0-4F9C-A5E1-5F924BD8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77E26-E5D8-4A22-9675-E9819B47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E989-4C67-4F50-9F34-5481BAEAED6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DC020-C4DD-4435-814A-3895E8EB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A2FB8-5E21-4FD2-94F5-F08C2E09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46859-0F54-4980-94D7-87B4BF0A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8B044-12F2-4BC5-8994-88BB2BBC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E989-4C67-4F50-9F34-5481BAEAED6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6AC41-EA41-421F-8E63-56B0C5F5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B86DE-9DAD-4CDC-8165-E8C9BCBF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46859-0F54-4980-94D7-87B4BF0A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5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9138-7A4C-40BF-808E-7D1D9254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CFC4-7DCB-446B-A5EB-B39CA3700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95EDF-C924-4953-BC6E-2A5A0980A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B3086-148B-44F6-AFC7-CC6D28A9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E989-4C67-4F50-9F34-5481BAEAED6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F8707-8BF5-4D68-9FD7-582A1F5B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100E7-C8DA-4905-8B5B-39BFF4AF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46859-0F54-4980-94D7-87B4BF0A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4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3922-E8D8-4053-962F-579F2711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4A79D-9864-4697-BF11-0D291C71A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C7D17-91B5-4CF9-B7AA-A783DEF42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CE403-4308-49C7-82A9-B7A2CCAA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E989-4C67-4F50-9F34-5481BAEAED6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8BD56-EEA4-4502-A8B5-AFA19B38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F3D02-A020-410A-B425-D14BDDF8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46859-0F54-4980-94D7-87B4BF0A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1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9FEDD-4A93-4A46-986B-8A79A05F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568CB-4143-4671-B60B-32652F02F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1BF27-0123-4369-8CBB-242ACBECF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E989-4C67-4F50-9F34-5481BAEAED6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3B456-832E-4C55-88A4-3D9959E92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38536-58D3-4166-B3E1-3F2BB7BDD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46859-0F54-4980-94D7-87B4BF0A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31021-CE14-46F3-B46A-77658B6F5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381" y="44873"/>
            <a:ext cx="7695238" cy="67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3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0CDA0-B7DA-414D-B433-C78559E15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30" y="44873"/>
            <a:ext cx="7682539" cy="67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3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9300B7-ADC5-4A50-91C4-AA4354E7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30" y="44873"/>
            <a:ext cx="7682539" cy="67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 Ari Akdemir</dc:creator>
  <cp:lastModifiedBy>Ece Ari Akdemir</cp:lastModifiedBy>
  <cp:revision>1</cp:revision>
  <dcterms:created xsi:type="dcterms:W3CDTF">2022-03-24T19:17:41Z</dcterms:created>
  <dcterms:modified xsi:type="dcterms:W3CDTF">2022-03-25T00:05:13Z</dcterms:modified>
</cp:coreProperties>
</file>