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69A5-CE10-54FF-E0E3-8EBE28255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AF208-88FB-C43A-12F2-BD1B8A02F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FE08-3860-2B4F-D337-449583F7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05C-3E1E-4821-98AF-8F879AE334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82D0-F1CE-54EF-670F-0F592853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88ED-8DAD-48B0-9F5A-F1A5A901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BBC-BAB7-44A4-BB66-4891023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0FE1-259C-848A-BF6E-3133562D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18532-AED1-1BDD-640D-DE66766F1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E1977-B10C-51A6-B210-AF8C6690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05C-3E1E-4821-98AF-8F879AE334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CD6A5-5816-AC4C-662B-881AEAB4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B203-7647-815E-69CB-A64B833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BBC-BAB7-44A4-BB66-4891023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9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AF4DB-1CFC-F33B-F999-9AF2C9052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ED362-4BB9-742E-F75A-C6697400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B1A8-244A-0FF3-B57E-01358039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05C-3E1E-4821-98AF-8F879AE334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58886-E98F-2EA9-E09F-4C59531B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83C0-15E4-9C56-9495-561E2933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BBC-BAB7-44A4-BB66-4891023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3117-9389-EAB8-679D-FEF85C5C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FDBB-CFE2-353F-9ABA-F1DFEEC8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76EA-399D-C871-294B-870AE998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05C-3E1E-4821-98AF-8F879AE334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A36F-F221-8CC3-E985-53C05A00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6B84-A3E4-F1D3-7113-7EF466C0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BBC-BAB7-44A4-BB66-4891023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4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35B7-7EFC-0B59-5C9C-09C13614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61BAF-8C56-BA15-B07A-596593852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CDAA7-9D05-92C4-A765-BC8E8A45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05C-3E1E-4821-98AF-8F879AE334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7C31-9818-A19D-7EF5-0EF604C3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96F5F-80A3-1858-2785-4E532138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BBC-BAB7-44A4-BB66-4891023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8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E702-0225-EFFC-434D-C9D14524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AF07-713E-FC02-70E5-38A11291A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375F1-015B-AA2B-7371-9AAF8E89A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F308B-1E94-2219-01B8-64B34782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05C-3E1E-4821-98AF-8F879AE334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DEFEB-6446-6DED-84EE-14D48244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DE1E-778C-24CF-70D7-BC6A93C0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BBC-BAB7-44A4-BB66-4891023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7276-8B24-10A8-E59B-10F65295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2FE29-7A73-077C-E661-C7847F983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2678C-A72D-9291-B3F7-027D7E050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A3D80-FA2B-E051-25E0-9ABBACDB3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D5FCD-FBB5-EA67-CD8D-8E5C681A6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BD189-F244-26F6-92F5-BF732444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05C-3E1E-4821-98AF-8F879AE334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F9B7D-5C7E-E0AF-6A9C-E5AE9CE7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89D7A-BD71-2813-55B8-4BDAB0E6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BBC-BAB7-44A4-BB66-4891023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5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4148-AB5B-282E-100B-B83CA4D0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4DAB9-3F7A-8C9F-D7DA-AB867DE7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05C-3E1E-4821-98AF-8F879AE334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69D57-BEDE-CB5D-5A59-A476F842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9C8E5-6B69-1FBA-A61A-939C686F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BBC-BAB7-44A4-BB66-4891023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62B71-1CB3-A755-6DAA-9C65AADF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05C-3E1E-4821-98AF-8F879AE334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D44F0-285D-1CE7-A1A7-9C2D2CB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A106-E975-4C51-D015-0220B0AD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BBC-BAB7-44A4-BB66-4891023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DB00-52AB-AD10-ACB3-8C6CF6A4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55F1-9970-9571-6C4A-00C25A528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E9557-D061-31C9-FA5B-E34EC1C35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65AAE-3671-62B3-CA7D-BB4A9923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05C-3E1E-4821-98AF-8F879AE334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474DD-2789-2BF0-B619-FD50DFF1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5686-9B59-F983-4803-E5E78B00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BBC-BAB7-44A4-BB66-4891023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3DB1-3867-1661-207D-C867921D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B3599-664E-FD91-54AF-C0BD88426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7E7FF-AB27-2674-3561-F9AD9148F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05D50-015E-6A1A-4CB9-343D6ACD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C05C-3E1E-4821-98AF-8F879AE334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CE073-BC37-E753-8DB3-BDA9E777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D85F7-83EB-3E96-DF64-094DB642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6BBC-BAB7-44A4-BB66-4891023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A4190-64E0-856A-F12E-D7201CBE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65D69-05CF-E6EB-4256-409D9065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72AB6-2758-24D6-CBD0-FA20DC2AB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C05C-3E1E-4821-98AF-8F879AE3345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6CAB-29F8-A2A4-B8C3-638D8F35C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3986-3CA7-824E-0F4B-45926F141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6BBC-BAB7-44A4-BB66-4891023F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3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F25E7-7606-EF6F-C710-9FF858C58F14}"/>
              </a:ext>
            </a:extLst>
          </p:cNvPr>
          <p:cNvSpPr txBox="1"/>
          <p:nvPr/>
        </p:nvSpPr>
        <p:spPr>
          <a:xfrm>
            <a:off x="748146" y="973776"/>
            <a:ext cx="101059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Note: </a:t>
            </a:r>
            <a:r>
              <a:rPr lang="en-US" sz="2400" dirty="0"/>
              <a:t>results could change with alternative mathematical formulation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Currently using 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need to move to MILP to capture ancillary services (up/down balancing reserves)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134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AF0DE2-7119-CCD9-CBDE-5E700DE453E5}"/>
              </a:ext>
            </a:extLst>
          </p:cNvPr>
          <p:cNvSpPr txBox="1"/>
          <p:nvPr/>
        </p:nvSpPr>
        <p:spPr>
          <a:xfrm>
            <a:off x="1852552" y="2446315"/>
            <a:ext cx="73627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LMPs for Year = 2000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4 topologies tested (# of nodes = 75, 100, 125, 150)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20 largest hydroelectric dams </a:t>
            </a:r>
          </a:p>
        </p:txBody>
      </p:sp>
    </p:spTree>
    <p:extLst>
      <p:ext uri="{BB962C8B-B14F-4D97-AF65-F5344CB8AC3E}">
        <p14:creationId xmlns:p14="http://schemas.microsoft.com/office/powerpoint/2010/main" val="77433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CA74B8-09C9-BE42-CBBD-FA96DF58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5" y="-326572"/>
            <a:ext cx="11421588" cy="76143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AFF578-1A2D-3017-115F-536A6435AA93}"/>
              </a:ext>
            </a:extLst>
          </p:cNvPr>
          <p:cNvSpPr/>
          <p:nvPr/>
        </p:nvSpPr>
        <p:spPr>
          <a:xfrm>
            <a:off x="6947064" y="5118262"/>
            <a:ext cx="3883231" cy="1508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3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F4531-25DA-72A9-E552-AED22BA37BEA}"/>
              </a:ext>
            </a:extLst>
          </p:cNvPr>
          <p:cNvSpPr txBox="1"/>
          <p:nvPr/>
        </p:nvSpPr>
        <p:spPr>
          <a:xfrm>
            <a:off x="1852552" y="2446315"/>
            <a:ext cx="73627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Difference in LMPs (perfect minus persistence)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Year = 2000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4 topologies tested (# of nodes = 75, 100, 125, 150)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20 largest hydroelectric dams </a:t>
            </a:r>
          </a:p>
        </p:txBody>
      </p:sp>
    </p:spTree>
    <p:extLst>
      <p:ext uri="{BB962C8B-B14F-4D97-AF65-F5344CB8AC3E}">
        <p14:creationId xmlns:p14="http://schemas.microsoft.com/office/powerpoint/2010/main" val="300874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B75F39-3AA1-8897-7745-BFB2441A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12" y="183470"/>
            <a:ext cx="4817177" cy="3211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11DD5-1C01-422B-C3AB-C2818F4A4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65" y="129433"/>
            <a:ext cx="4979289" cy="3319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91E9EB-8F8E-8CCB-715E-8AB2CA760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84" y="3429000"/>
            <a:ext cx="4935434" cy="3290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C42129-8521-5B16-6897-D9FDDA69F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165" y="3399763"/>
            <a:ext cx="4979289" cy="331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7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83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Kern</dc:creator>
  <cp:lastModifiedBy>Jordan Kern</cp:lastModifiedBy>
  <cp:revision>6</cp:revision>
  <dcterms:created xsi:type="dcterms:W3CDTF">2023-06-28T21:19:08Z</dcterms:created>
  <dcterms:modified xsi:type="dcterms:W3CDTF">2023-06-29T16:11:33Z</dcterms:modified>
</cp:coreProperties>
</file>