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1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1843-4CB2-4519-955A-11AFCDFA476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CCAC-0752-4144-A019-57A827DD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5724" y="282153"/>
            <a:ext cx="5049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Running problem twice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(MILP + LP)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Full Calendar Year (8760)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17" y="1209368"/>
            <a:ext cx="7986023" cy="51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0" y="993137"/>
            <a:ext cx="342900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145" y="993137"/>
            <a:ext cx="3429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80" y="993137"/>
            <a:ext cx="3429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0" y="3854243"/>
            <a:ext cx="3429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05" y="3854243"/>
            <a:ext cx="3429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6312" y="6238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50 Nodes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7747" y="6238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75 Nodes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9422" y="63142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Nodes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6312" y="364846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125 Nodes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3467" y="364846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150 Nodes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2161" y="4017801"/>
            <a:ext cx="2950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Peak summer prices increase at higher node #s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nodes 75-150, some nodes are triggering slack variables in every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Transmission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2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6</cp:revision>
  <dcterms:created xsi:type="dcterms:W3CDTF">2021-04-19T03:46:46Z</dcterms:created>
  <dcterms:modified xsi:type="dcterms:W3CDTF">2021-04-24T05:38:55Z</dcterms:modified>
</cp:coreProperties>
</file>