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IM3_WECC\Open_topology\WECC\run_tim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IM3_WECC\Open_topology\WECC\run_tim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IM3_WECC\Open_topology\WECC\slack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kern\Documents\GitHub\IM3_WECC\Open_topology\WECC\slack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25%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trans_exp!$B$16:$B$25</c:f>
              <c:numCache>
                <c:formatCode>General</c:formatCode>
                <c:ptCount val="10"/>
                <c:pt idx="0">
                  <c:v>0.79166666666666663</c:v>
                </c:pt>
                <c:pt idx="1">
                  <c:v>1.3283333333333334</c:v>
                </c:pt>
                <c:pt idx="2">
                  <c:v>3.7127777777777777</c:v>
                </c:pt>
                <c:pt idx="3">
                  <c:v>2.6297222222222221</c:v>
                </c:pt>
                <c:pt idx="4">
                  <c:v>5.5888888888888886</c:v>
                </c:pt>
                <c:pt idx="5">
                  <c:v>11.180833333333334</c:v>
                </c:pt>
                <c:pt idx="6">
                  <c:v>13.498055555555556</c:v>
                </c:pt>
                <c:pt idx="7">
                  <c:v>7.0505555555555555</c:v>
                </c:pt>
                <c:pt idx="8">
                  <c:v>11.737500000000001</c:v>
                </c:pt>
                <c:pt idx="9">
                  <c:v>14.986666666666666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E-4F44-A10C-218868C19F99}"/>
            </c:ext>
          </c:extLst>
        </c:ser>
        <c:ser>
          <c:idx val="1"/>
          <c:order val="1"/>
          <c:tx>
            <c:v>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trans_exp!$C$16:$C$25</c:f>
              <c:numCache>
                <c:formatCode>General</c:formatCode>
                <c:ptCount val="10"/>
                <c:pt idx="0">
                  <c:v>0.76361111111111113</c:v>
                </c:pt>
                <c:pt idx="1">
                  <c:v>1.503611111111111</c:v>
                </c:pt>
                <c:pt idx="2">
                  <c:v>3.2622222222222224</c:v>
                </c:pt>
                <c:pt idx="3">
                  <c:v>4.2452777777777779</c:v>
                </c:pt>
                <c:pt idx="4">
                  <c:v>2.3244444444444445</c:v>
                </c:pt>
                <c:pt idx="5">
                  <c:v>10.210555555555555</c:v>
                </c:pt>
                <c:pt idx="6">
                  <c:v>12.274444444444445</c:v>
                </c:pt>
                <c:pt idx="7">
                  <c:v>8.4163888888888891</c:v>
                </c:pt>
                <c:pt idx="8">
                  <c:v>10.758611111111112</c:v>
                </c:pt>
                <c:pt idx="9">
                  <c:v>13.757222222222222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E-4F44-A10C-218868C19F99}"/>
            </c:ext>
          </c:extLst>
        </c:ser>
        <c:ser>
          <c:idx val="2"/>
          <c:order val="2"/>
          <c:tx>
            <c:v>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trans_exp!$D$16:$D$25</c:f>
              <c:numCache>
                <c:formatCode>General</c:formatCode>
                <c:ptCount val="10"/>
                <c:pt idx="0">
                  <c:v>1.0627777777777778</c:v>
                </c:pt>
                <c:pt idx="1">
                  <c:v>1.0766666666666667</c:v>
                </c:pt>
                <c:pt idx="2">
                  <c:v>2.3469444444444445</c:v>
                </c:pt>
                <c:pt idx="3">
                  <c:v>3.855</c:v>
                </c:pt>
                <c:pt idx="4">
                  <c:v>5.0116666666666667</c:v>
                </c:pt>
                <c:pt idx="5">
                  <c:v>9.855833333333333</c:v>
                </c:pt>
                <c:pt idx="6">
                  <c:v>11.718611111111111</c:v>
                </c:pt>
                <c:pt idx="7">
                  <c:v>8.4233333333333338</c:v>
                </c:pt>
                <c:pt idx="8">
                  <c:v>10.329722222222221</c:v>
                </c:pt>
                <c:pt idx="9">
                  <c:v>12.268055555555556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CE-4F44-A10C-218868C19F99}"/>
            </c:ext>
          </c:extLst>
        </c:ser>
        <c:ser>
          <c:idx val="3"/>
          <c:order val="3"/>
          <c:tx>
            <c:v>100%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trans_exp!$E$16:$E$25</c:f>
              <c:numCache>
                <c:formatCode>General</c:formatCode>
                <c:ptCount val="10"/>
                <c:pt idx="0">
                  <c:v>1.0363888888888888</c:v>
                </c:pt>
                <c:pt idx="1">
                  <c:v>1.3677777777777778</c:v>
                </c:pt>
                <c:pt idx="2">
                  <c:v>1.6694444444444445</c:v>
                </c:pt>
                <c:pt idx="3">
                  <c:v>2.0541666666666667</c:v>
                </c:pt>
                <c:pt idx="4">
                  <c:v>3.3433333333333333</c:v>
                </c:pt>
                <c:pt idx="5">
                  <c:v>9.6166666666666671</c:v>
                </c:pt>
                <c:pt idx="6">
                  <c:v>11.426388888888889</c:v>
                </c:pt>
                <c:pt idx="7">
                  <c:v>7.8602777777777781</c:v>
                </c:pt>
                <c:pt idx="8">
                  <c:v>9.4824999999999999</c:v>
                </c:pt>
                <c:pt idx="9">
                  <c:v>11.578333333333333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CE-4F44-A10C-218868C19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089144"/>
        <c:axId val="419087504"/>
      </c:barChart>
      <c:catAx>
        <c:axId val="41908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87504"/>
        <c:crosses val="autoZero"/>
        <c:auto val="1"/>
        <c:lblAlgn val="ctr"/>
        <c:lblOffset val="100"/>
        <c:noMultiLvlLbl val="0"/>
      </c:catAx>
      <c:valAx>
        <c:axId val="41908750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8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MILP (Coal only)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25%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8E-44EC-8C41-620C1213A354}"/>
              </c:ext>
            </c:extLst>
          </c:dPt>
          <c:dPt>
            <c:idx val="8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8E-44EC-8C41-620C1213A354}"/>
              </c:ext>
            </c:extLst>
          </c:dPt>
          <c:dPt>
            <c:idx val="9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C8E-44EC-8C41-620C1213A354}"/>
              </c:ext>
            </c:extLst>
          </c:dPt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trans_exp!$I$16:$I$25</c:f>
              <c:numCache>
                <c:formatCode>General</c:formatCode>
                <c:ptCount val="10"/>
                <c:pt idx="0">
                  <c:v>5.2158333333333333</c:v>
                </c:pt>
                <c:pt idx="1">
                  <c:v>22.727777777777778</c:v>
                </c:pt>
                <c:pt idx="2">
                  <c:v>10.126111111111111</c:v>
                </c:pt>
                <c:pt idx="3">
                  <c:v>11.991666666666667</c:v>
                </c:pt>
                <c:pt idx="4">
                  <c:v>20.493611111111111</c:v>
                </c:pt>
                <c:pt idx="5">
                  <c:v>30.503888888888888</c:v>
                </c:pt>
                <c:pt idx="6">
                  <c:v>71.034444444444446</c:v>
                </c:pt>
                <c:pt idx="7">
                  <c:v>83.335277777777776</c:v>
                </c:pt>
                <c:pt idx="8">
                  <c:v>83.333611111111111</c:v>
                </c:pt>
                <c:pt idx="9">
                  <c:v>83.336666666666673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E-44EC-8C41-620C1213A354}"/>
            </c:ext>
          </c:extLst>
        </c:ser>
        <c:ser>
          <c:idx val="1"/>
          <c:order val="1"/>
          <c:tx>
            <c:v>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trans_exp!$J$16:$J$25</c:f>
              <c:numCache>
                <c:formatCode>General</c:formatCode>
                <c:ptCount val="10"/>
                <c:pt idx="0">
                  <c:v>5.9994444444444444</c:v>
                </c:pt>
                <c:pt idx="1">
                  <c:v>18.356111111111112</c:v>
                </c:pt>
                <c:pt idx="2">
                  <c:v>6.7530555555555551</c:v>
                </c:pt>
                <c:pt idx="3">
                  <c:v>16.104722222222222</c:v>
                </c:pt>
                <c:pt idx="4">
                  <c:v>11.512777777777778</c:v>
                </c:pt>
                <c:pt idx="5">
                  <c:v>19.905277777777776</c:v>
                </c:pt>
                <c:pt idx="6">
                  <c:v>37.31583333333333</c:v>
                </c:pt>
                <c:pt idx="7">
                  <c:v>57.164999999999999</c:v>
                </c:pt>
                <c:pt idx="8">
                  <c:v>69.230555555555554</c:v>
                </c:pt>
                <c:pt idx="9">
                  <c:v>77.667222222222222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E-44EC-8C41-620C1213A354}"/>
            </c:ext>
          </c:extLst>
        </c:ser>
        <c:ser>
          <c:idx val="2"/>
          <c:order val="2"/>
          <c:tx>
            <c:v>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trans_exp!$K$16:$K$25</c:f>
              <c:numCache>
                <c:formatCode>General</c:formatCode>
                <c:ptCount val="10"/>
                <c:pt idx="0">
                  <c:v>5.5397222222222222</c:v>
                </c:pt>
                <c:pt idx="1">
                  <c:v>13.446944444444444</c:v>
                </c:pt>
                <c:pt idx="2">
                  <c:v>11.073055555555555</c:v>
                </c:pt>
                <c:pt idx="3">
                  <c:v>8.8341666666666665</c:v>
                </c:pt>
                <c:pt idx="4">
                  <c:v>12.342777777777778</c:v>
                </c:pt>
                <c:pt idx="5">
                  <c:v>20.500277777777779</c:v>
                </c:pt>
                <c:pt idx="6">
                  <c:v>31.697777777777777</c:v>
                </c:pt>
                <c:pt idx="7">
                  <c:v>51.821944444444448</c:v>
                </c:pt>
                <c:pt idx="8">
                  <c:v>60.030555555555559</c:v>
                </c:pt>
                <c:pt idx="9">
                  <c:v>68.214722222222221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E-44EC-8C41-620C1213A354}"/>
            </c:ext>
          </c:extLst>
        </c:ser>
        <c:ser>
          <c:idx val="3"/>
          <c:order val="3"/>
          <c:tx>
            <c:v>100%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trans_exp!$A$16:$A$25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trans_exp!$L$16:$L$25</c:f>
              <c:numCache>
                <c:formatCode>General</c:formatCode>
                <c:ptCount val="10"/>
                <c:pt idx="0">
                  <c:v>4.6208333333333336</c:v>
                </c:pt>
                <c:pt idx="1">
                  <c:v>8.8175000000000008</c:v>
                </c:pt>
                <c:pt idx="2">
                  <c:v>7.1727777777777781</c:v>
                </c:pt>
                <c:pt idx="3">
                  <c:v>7.4891666666666667</c:v>
                </c:pt>
                <c:pt idx="4">
                  <c:v>9.9280555555555559</c:v>
                </c:pt>
                <c:pt idx="5">
                  <c:v>19.513055555555557</c:v>
                </c:pt>
                <c:pt idx="6">
                  <c:v>29.638888888888889</c:v>
                </c:pt>
                <c:pt idx="7">
                  <c:v>47.843611111111109</c:v>
                </c:pt>
                <c:pt idx="8">
                  <c:v>56.648333333333333</c:v>
                </c:pt>
                <c:pt idx="9">
                  <c:v>71.164722222222224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E-44EC-8C41-620C1213A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093736"/>
        <c:axId val="419094064"/>
      </c:barChart>
      <c:catAx>
        <c:axId val="41909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94064"/>
        <c:crosses val="autoZero"/>
        <c:auto val="1"/>
        <c:lblAlgn val="ctr"/>
        <c:lblOffset val="100"/>
        <c:noMultiLvlLbl val="0"/>
      </c:catAx>
      <c:valAx>
        <c:axId val="41909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093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MILP (Coal</a:t>
            </a:r>
            <a:r>
              <a:rPr lang="en-US" baseline="0"/>
              <a:t> Only)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25%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slack_results!$J$3:$J$12</c:f>
              <c:numCache>
                <c:formatCode>General</c:formatCode>
                <c:ptCount val="10"/>
                <c:pt idx="0">
                  <c:v>1.1316872427983499E-3</c:v>
                </c:pt>
                <c:pt idx="1">
                  <c:v>4.9426794909161503E-4</c:v>
                </c:pt>
                <c:pt idx="2">
                  <c:v>2.19695011630912E-4</c:v>
                </c:pt>
                <c:pt idx="3">
                  <c:v>2.1461187214611799E-4</c:v>
                </c:pt>
                <c:pt idx="4">
                  <c:v>3.1506849315068403E-4</c:v>
                </c:pt>
                <c:pt idx="5">
                  <c:v>6.3356164383561605E-4</c:v>
                </c:pt>
                <c:pt idx="6">
                  <c:v>1.5646879756468701E-3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B-432D-91CF-175C35D95A97}"/>
            </c:ext>
          </c:extLst>
        </c:ser>
        <c:ser>
          <c:idx val="1"/>
          <c:order val="1"/>
          <c:tx>
            <c:v>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slack_results!$K$3:$K$12</c:f>
              <c:numCache>
                <c:formatCode>General</c:formatCode>
                <c:ptCount val="10"/>
                <c:pt idx="0">
                  <c:v>7.1452731270082797E-4</c:v>
                </c:pt>
                <c:pt idx="1">
                  <c:v>1.2872826192558001E-4</c:v>
                </c:pt>
                <c:pt idx="2" formatCode="0.00E+00">
                  <c:v>2.58464719565779E-5</c:v>
                </c:pt>
                <c:pt idx="3" formatCode="0.00E+00">
                  <c:v>5.29680365296803E-5</c:v>
                </c:pt>
                <c:pt idx="4">
                  <c:v>1.24809741248097E-4</c:v>
                </c:pt>
                <c:pt idx="5">
                  <c:v>4.3093607305935998E-4</c:v>
                </c:pt>
                <c:pt idx="6">
                  <c:v>1.0517503805175001E-3</c:v>
                </c:pt>
                <c:pt idx="7">
                  <c:v>5.4292237442922302E-4</c:v>
                </c:pt>
                <c:pt idx="8">
                  <c:v>1.0211706102116999E-4</c:v>
                </c:pt>
                <c:pt idx="9">
                  <c:v>1.73515981735159E-4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AB-432D-91CF-175C35D95A97}"/>
            </c:ext>
          </c:extLst>
        </c:ser>
        <c:ser>
          <c:idx val="2"/>
          <c:order val="2"/>
          <c:tx>
            <c:v>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slack_results!$L$3:$L$12</c:f>
              <c:numCache>
                <c:formatCode>0.00E+00</c:formatCode>
                <c:ptCount val="10"/>
                <c:pt idx="0" formatCode="General">
                  <c:v>5.7782287614859896E-4</c:v>
                </c:pt>
                <c:pt idx="1">
                  <c:v>1.8216263480034899E-5</c:v>
                </c:pt>
                <c:pt idx="2">
                  <c:v>7.5385543206685602E-6</c:v>
                </c:pt>
                <c:pt idx="3">
                  <c:v>6.3926940639269403E-6</c:v>
                </c:pt>
                <c:pt idx="4">
                  <c:v>3.1963470319634697E-5</c:v>
                </c:pt>
                <c:pt idx="5" formatCode="General">
                  <c:v>2.7283105022831003E-4</c:v>
                </c:pt>
                <c:pt idx="6" formatCode="General">
                  <c:v>7.1740233384069002E-4</c:v>
                </c:pt>
                <c:pt idx="7" formatCode="General">
                  <c:v>3.9726027397260201E-4</c:v>
                </c:pt>
                <c:pt idx="8">
                  <c:v>5.9775840597758402E-5</c:v>
                </c:pt>
                <c:pt idx="9">
                  <c:v>7.7245053272450494E-5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AB-432D-91CF-175C35D95A97}"/>
            </c:ext>
          </c:extLst>
        </c:ser>
        <c:ser>
          <c:idx val="3"/>
          <c:order val="3"/>
          <c:tx>
            <c:v>100%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slack_results!$M$3:$M$12</c:f>
              <c:numCache>
                <c:formatCode>0.00E+00</c:formatCode>
                <c:ptCount val="10"/>
                <c:pt idx="0" formatCode="General">
                  <c:v>5.3272450532724505E-4</c:v>
                </c:pt>
                <c:pt idx="1">
                  <c:v>1.2144175653356599E-6</c:v>
                </c:pt>
                <c:pt idx="2">
                  <c:v>5.3846816576204001E-6</c:v>
                </c:pt>
                <c:pt idx="3">
                  <c:v>1.8264840182648399E-6</c:v>
                </c:pt>
                <c:pt idx="4">
                  <c:v>9.8934550989345507E-6</c:v>
                </c:pt>
                <c:pt idx="5" formatCode="General">
                  <c:v>1.31278538812785E-4</c:v>
                </c:pt>
                <c:pt idx="6" formatCode="General">
                  <c:v>4.8351090816844202E-4</c:v>
                </c:pt>
                <c:pt idx="7" formatCode="General">
                  <c:v>2.7716894977168898E-4</c:v>
                </c:pt>
                <c:pt idx="8">
                  <c:v>2.9887920298879201E-5</c:v>
                </c:pt>
                <c:pt idx="9">
                  <c:v>3.7290715372907102E-5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AB-432D-91CF-175C35D95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997216"/>
        <c:axId val="518000168"/>
      </c:barChart>
      <c:catAx>
        <c:axId val="5179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00168"/>
        <c:crosses val="autoZero"/>
        <c:auto val="1"/>
        <c:lblAlgn val="ctr"/>
        <c:lblOffset val="100"/>
        <c:noMultiLvlLbl val="0"/>
      </c:catAx>
      <c:valAx>
        <c:axId val="51800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9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25%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slack_results!$B$3:$B$12</c:f>
              <c:numCache>
                <c:formatCode>General</c:formatCode>
                <c:ptCount val="10"/>
                <c:pt idx="0">
                  <c:v>1.0908168442414999E-3</c:v>
                </c:pt>
                <c:pt idx="1">
                  <c:v>4.7240843291557303E-4</c:v>
                </c:pt>
                <c:pt idx="2">
                  <c:v>2.1861807529938799E-4</c:v>
                </c:pt>
                <c:pt idx="3">
                  <c:v>2.03652968036529E-4</c:v>
                </c:pt>
                <c:pt idx="4">
                  <c:v>3.0517503805174999E-4</c:v>
                </c:pt>
                <c:pt idx="5">
                  <c:v>6.2043378995433696E-4</c:v>
                </c:pt>
                <c:pt idx="6">
                  <c:v>1.56367326230339E-3</c:v>
                </c:pt>
                <c:pt idx="7">
                  <c:v>7.47945205479452E-4</c:v>
                </c:pt>
                <c:pt idx="8">
                  <c:v>2.0381901203818999E-4</c:v>
                </c:pt>
                <c:pt idx="9">
                  <c:v>3.4246575342465699E-4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6-4641-8937-4A17F64F0482}"/>
            </c:ext>
          </c:extLst>
        </c:ser>
        <c:ser>
          <c:idx val="1"/>
          <c:order val="1"/>
          <c:tx>
            <c:v>50%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slack_results!$C$3:$C$12</c:f>
              <c:numCache>
                <c:formatCode>General</c:formatCode>
                <c:ptCount val="10"/>
                <c:pt idx="0">
                  <c:v>6.6942894187947395E-4</c:v>
                </c:pt>
                <c:pt idx="1">
                  <c:v>1.1415525114155201E-4</c:v>
                </c:pt>
                <c:pt idx="2" formatCode="0.00E+00">
                  <c:v>2.15387266304816E-5</c:v>
                </c:pt>
                <c:pt idx="3" formatCode="0.00E+00">
                  <c:v>4.7488584474885797E-5</c:v>
                </c:pt>
                <c:pt idx="4">
                  <c:v>1.19482496194824E-4</c:v>
                </c:pt>
                <c:pt idx="5">
                  <c:v>4.2294520547945201E-4</c:v>
                </c:pt>
                <c:pt idx="6">
                  <c:v>1.04769152714358E-3</c:v>
                </c:pt>
                <c:pt idx="7">
                  <c:v>5.3607305936072996E-4</c:v>
                </c:pt>
                <c:pt idx="8" formatCode="0.00E+00">
                  <c:v>9.8796180987961794E-5</c:v>
                </c:pt>
                <c:pt idx="9">
                  <c:v>1.7085235920852299E-4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46-4641-8937-4A17F64F0482}"/>
            </c:ext>
          </c:extLst>
        </c:ser>
        <c:ser>
          <c:idx val="2"/>
          <c:order val="2"/>
          <c:tx>
            <c:v>75%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slack_results!$D$3:$D$12</c:f>
              <c:numCache>
                <c:formatCode>0.00E+00</c:formatCode>
                <c:ptCount val="10"/>
                <c:pt idx="0" formatCode="General">
                  <c:v>5.4540842212074997E-4</c:v>
                </c:pt>
                <c:pt idx="1">
                  <c:v>4.8576702613426601E-6</c:v>
                </c:pt>
                <c:pt idx="2" formatCode="General">
                  <c:v>0</c:v>
                </c:pt>
                <c:pt idx="3">
                  <c:v>3.6529680365296799E-6</c:v>
                </c:pt>
                <c:pt idx="4">
                  <c:v>3.2724505327245001E-5</c:v>
                </c:pt>
                <c:pt idx="5" formatCode="General">
                  <c:v>2.6598173515981702E-4</c:v>
                </c:pt>
                <c:pt idx="6" formatCode="General">
                  <c:v>7.1232876712328701E-4</c:v>
                </c:pt>
                <c:pt idx="7" formatCode="General">
                  <c:v>3.9223744292237399E-4</c:v>
                </c:pt>
                <c:pt idx="8">
                  <c:v>5.8115400581153997E-5</c:v>
                </c:pt>
                <c:pt idx="9">
                  <c:v>7.5722983257229805E-5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46-4641-8937-4A17F64F0482}"/>
            </c:ext>
          </c:extLst>
        </c:ser>
        <c:ser>
          <c:idx val="3"/>
          <c:order val="3"/>
          <c:tx>
            <c:v>100%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slack_results!$I$3:$I$12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100</c:v>
                </c:pt>
                <c:pt idx="3">
                  <c:v>125</c:v>
                </c:pt>
                <c:pt idx="4">
                  <c:v>150</c:v>
                </c:pt>
                <c:pt idx="5">
                  <c:v>200</c:v>
                </c:pt>
                <c:pt idx="6">
                  <c:v>225</c:v>
                </c:pt>
                <c:pt idx="7">
                  <c:v>250</c:v>
                </c:pt>
                <c:pt idx="8">
                  <c:v>275</c:v>
                </c:pt>
                <c:pt idx="9">
                  <c:v>300</c:v>
                </c:pt>
              </c:numCache>
            </c:numRef>
          </c:cat>
          <c:val>
            <c:numRef>
              <c:f>slack_results!$E$3:$E$12</c:f>
              <c:numCache>
                <c:formatCode>General</c:formatCode>
                <c:ptCount val="10"/>
                <c:pt idx="0">
                  <c:v>5.2849653306274297E-4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E+00">
                  <c:v>5.3272450532724501E-6</c:v>
                </c:pt>
                <c:pt idx="5">
                  <c:v>1.26712328767123E-4</c:v>
                </c:pt>
                <c:pt idx="6">
                  <c:v>4.7590055809233799E-4</c:v>
                </c:pt>
                <c:pt idx="7">
                  <c:v>2.7397260273972601E-4</c:v>
                </c:pt>
                <c:pt idx="8" formatCode="0.00E+00">
                  <c:v>2.9057700290576998E-5</c:v>
                </c:pt>
                <c:pt idx="9" formatCode="0.00E+00">
                  <c:v>3.3866057838660501E-5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46-4641-8937-4A17F64F0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997216"/>
        <c:axId val="518000168"/>
      </c:barChart>
      <c:catAx>
        <c:axId val="5179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00168"/>
        <c:crosses val="autoZero"/>
        <c:auto val="1"/>
        <c:lblAlgn val="ctr"/>
        <c:lblOffset val="100"/>
        <c:noMultiLvlLbl val="0"/>
      </c:catAx>
      <c:valAx>
        <c:axId val="51800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9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2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6C70-184B-49A2-B458-09D849B3A06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A7BA-1D22-4C12-ACB8-CEB701A3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224526"/>
              </p:ext>
            </p:extLst>
          </p:nvPr>
        </p:nvGraphicFramePr>
        <p:xfrm>
          <a:off x="284017" y="1672069"/>
          <a:ext cx="5165438" cy="429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429143"/>
              </p:ext>
            </p:extLst>
          </p:nvPr>
        </p:nvGraphicFramePr>
        <p:xfrm>
          <a:off x="5590308" y="1616181"/>
          <a:ext cx="5872018" cy="4267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86037" y="655781"/>
            <a:ext cx="273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Run Times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152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88145" y="443345"/>
            <a:ext cx="544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Loss of Load (slack variables)</a:t>
            </a:r>
            <a:endParaRPr lang="en-US" sz="3200" b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457205"/>
              </p:ext>
            </p:extLst>
          </p:nvPr>
        </p:nvGraphicFramePr>
        <p:xfrm>
          <a:off x="6279861" y="1835151"/>
          <a:ext cx="5249285" cy="42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822495"/>
              </p:ext>
            </p:extLst>
          </p:nvPr>
        </p:nvGraphicFramePr>
        <p:xfrm>
          <a:off x="498764" y="1835151"/>
          <a:ext cx="5249285" cy="42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749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3</cp:revision>
  <dcterms:created xsi:type="dcterms:W3CDTF">2021-05-17T16:06:25Z</dcterms:created>
  <dcterms:modified xsi:type="dcterms:W3CDTF">2021-05-17T18:55:16Z</dcterms:modified>
</cp:coreProperties>
</file>