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98" r:id="rId1"/>
  </p:sldMasterIdLst>
  <p:notesMasterIdLst>
    <p:notesMasterId r:id="rId9"/>
  </p:notesMasterIdLst>
  <p:handoutMasterIdLst>
    <p:handoutMasterId r:id="rId10"/>
  </p:handoutMasterIdLst>
  <p:sldIdLst>
    <p:sldId id="332" r:id="rId2"/>
    <p:sldId id="404" r:id="rId3"/>
    <p:sldId id="393" r:id="rId4"/>
    <p:sldId id="394" r:id="rId5"/>
    <p:sldId id="395" r:id="rId6"/>
    <p:sldId id="396" r:id="rId7"/>
    <p:sldId id="403" r:id="rId8"/>
  </p:sldIdLst>
  <p:sldSz cx="9144000" cy="5715000" type="screen16x10"/>
  <p:notesSz cx="7099300" cy="10234613"/>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7A6"/>
    <a:srgbClr val="FF0000"/>
    <a:srgbClr val="73CD8F"/>
    <a:srgbClr val="FC5503"/>
    <a:srgbClr val="CC0000"/>
    <a:srgbClr val="CE2029"/>
    <a:srgbClr val="F2F2F2"/>
    <a:srgbClr val="4B483E"/>
    <a:srgbClr val="FE5252"/>
    <a:srgbClr val="3E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81013" autoAdjust="0"/>
  </p:normalViewPr>
  <p:slideViewPr>
    <p:cSldViewPr snapToGrid="0">
      <p:cViewPr varScale="1">
        <p:scale>
          <a:sx n="73" d="100"/>
          <a:sy n="73" d="100"/>
        </p:scale>
        <p:origin x="92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7" d="100"/>
          <a:sy n="77" d="100"/>
        </p:scale>
        <p:origin x="285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4791" y="272060"/>
            <a:ext cx="6111642" cy="513508"/>
          </a:xfrm>
          <a:prstGeom prst="rect">
            <a:avLst/>
          </a:prstGeom>
        </p:spPr>
        <p:txBody>
          <a:bodyPr vert="horz" lIns="0" tIns="0" rIns="0" bIns="0" rtlCol="0"/>
          <a:lstStyle>
            <a:lvl1pPr algn="l">
              <a:defRPr sz="1300"/>
            </a:lvl1pPr>
          </a:lstStyle>
          <a:p>
            <a:r>
              <a:rPr lang="en-US" b="1"/>
              <a:t>Titel der Präsentation</a:t>
            </a:r>
          </a:p>
        </p:txBody>
      </p:sp>
      <p:sp>
        <p:nvSpPr>
          <p:cNvPr id="3" name="Datumsplatzhalter 2"/>
          <p:cNvSpPr>
            <a:spLocks noGrp="1"/>
          </p:cNvSpPr>
          <p:nvPr>
            <p:ph type="dt" sz="quarter" idx="1"/>
          </p:nvPr>
        </p:nvSpPr>
        <p:spPr>
          <a:xfrm>
            <a:off x="5676444" y="9824749"/>
            <a:ext cx="670800" cy="161175"/>
          </a:xfrm>
          <a:prstGeom prst="rect">
            <a:avLst/>
          </a:prstGeom>
        </p:spPr>
        <p:txBody>
          <a:bodyPr vert="horz" lIns="0" tIns="0" rIns="0" bIns="0" rtlCol="0" anchor="t"/>
          <a:lstStyle>
            <a:lvl1pPr algn="r">
              <a:defRPr sz="1300"/>
            </a:lvl1pPr>
          </a:lstStyle>
          <a:p>
            <a:pPr algn="l"/>
            <a:fld id="{76057467-9425-45BC-83A3-5F69302200BD}" type="datetime1">
              <a:rPr lang="de-DE" sz="900" smtClean="0"/>
              <a:t>15.06.2023</a:t>
            </a:fld>
            <a:endParaRPr lang="en-US" sz="900"/>
          </a:p>
        </p:txBody>
      </p:sp>
      <p:sp>
        <p:nvSpPr>
          <p:cNvPr id="4" name="Fußzeilenplatzhalter 3"/>
          <p:cNvSpPr>
            <a:spLocks noGrp="1"/>
          </p:cNvSpPr>
          <p:nvPr>
            <p:ph type="ftr" sz="quarter" idx="2"/>
          </p:nvPr>
        </p:nvSpPr>
        <p:spPr>
          <a:xfrm>
            <a:off x="484791" y="9824751"/>
            <a:ext cx="4658333" cy="161175"/>
          </a:xfrm>
          <a:prstGeom prst="rect">
            <a:avLst/>
          </a:prstGeom>
        </p:spPr>
        <p:txBody>
          <a:bodyPr vert="horz" lIns="0" tIns="0" rIns="0" bIns="0" rtlCol="0" anchor="t"/>
          <a:lstStyle>
            <a:lvl1pPr algn="l">
              <a:defRPr sz="1300"/>
            </a:lvl1pPr>
          </a:lstStyle>
          <a:p>
            <a:r>
              <a:rPr lang="en-US" sz="900"/>
              <a:t>Universität Stuttgart</a:t>
            </a:r>
          </a:p>
        </p:txBody>
      </p:sp>
      <p:sp>
        <p:nvSpPr>
          <p:cNvPr id="5" name="Foliennummernplatzhalter 4"/>
          <p:cNvSpPr>
            <a:spLocks noGrp="1"/>
          </p:cNvSpPr>
          <p:nvPr>
            <p:ph type="sldNum" sz="quarter" idx="3"/>
          </p:nvPr>
        </p:nvSpPr>
        <p:spPr>
          <a:xfrm>
            <a:off x="6490813" y="9824751"/>
            <a:ext cx="372667" cy="161175"/>
          </a:xfrm>
          <a:prstGeom prst="rect">
            <a:avLst/>
          </a:prstGeom>
        </p:spPr>
        <p:txBody>
          <a:bodyPr vert="horz" lIns="0" tIns="0" rIns="0" bIns="0" rtlCol="0" anchor="t"/>
          <a:lstStyle>
            <a:lvl1pPr algn="r">
              <a:defRPr sz="1300"/>
            </a:lvl1pPr>
          </a:lstStyle>
          <a:p>
            <a:pPr algn="l"/>
            <a:fld id="{EE9A79A6-2547-4C8F-B0ED-316280A1A122}" type="slidenum">
              <a:rPr lang="en-US" sz="900"/>
              <a:pPr algn="l"/>
              <a:t>‹#›</a:t>
            </a:fld>
            <a:endParaRPr lang="en-US" sz="900"/>
          </a:p>
        </p:txBody>
      </p:sp>
    </p:spTree>
    <p:extLst>
      <p:ext uri="{BB962C8B-B14F-4D97-AF65-F5344CB8AC3E}">
        <p14:creationId xmlns:p14="http://schemas.microsoft.com/office/powerpoint/2010/main" val="2561533372"/>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3224" userDrawn="1">
          <p15:clr>
            <a:srgbClr val="F26B43"/>
          </p15:clr>
        </p15:guide>
        <p15:guide id="2" pos="305" userDrawn="1">
          <p15:clr>
            <a:srgbClr val="F26B43"/>
          </p15:clr>
        </p15:guide>
        <p15:guide id="3" pos="4155"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4467" y="273998"/>
            <a:ext cx="6111733" cy="513508"/>
          </a:xfrm>
          <a:prstGeom prst="rect">
            <a:avLst/>
          </a:prstGeom>
        </p:spPr>
        <p:txBody>
          <a:bodyPr vert="horz" lIns="0" tIns="0" rIns="0" bIns="0" rtlCol="0"/>
          <a:lstStyle>
            <a:lvl1pPr algn="l">
              <a:defRPr sz="1300" b="1"/>
            </a:lvl1pPr>
          </a:lstStyle>
          <a:p>
            <a:r>
              <a:rPr lang="en-US"/>
              <a:t>Titel der Präsentation</a:t>
            </a:r>
          </a:p>
        </p:txBody>
      </p:sp>
      <p:sp>
        <p:nvSpPr>
          <p:cNvPr id="3" name="Datumsplatzhalter 2"/>
          <p:cNvSpPr>
            <a:spLocks noGrp="1"/>
          </p:cNvSpPr>
          <p:nvPr>
            <p:ph type="dt" idx="1"/>
          </p:nvPr>
        </p:nvSpPr>
        <p:spPr>
          <a:xfrm>
            <a:off x="5675713" y="9823617"/>
            <a:ext cx="670800" cy="161175"/>
          </a:xfrm>
          <a:prstGeom prst="rect">
            <a:avLst/>
          </a:prstGeom>
        </p:spPr>
        <p:txBody>
          <a:bodyPr vert="horz" lIns="0" tIns="0" rIns="0" bIns="0" rtlCol="0" anchor="t"/>
          <a:lstStyle>
            <a:lvl1pPr algn="l">
              <a:defRPr sz="900"/>
            </a:lvl1pPr>
          </a:lstStyle>
          <a:p>
            <a:fld id="{C30E314F-DD20-47E0-A228-A0794D7BF234}" type="datetime1">
              <a:rPr lang="de-DE" smtClean="0"/>
              <a:t>15.06.2023</a:t>
            </a:fld>
            <a:endParaRPr lang="en-US"/>
          </a:p>
        </p:txBody>
      </p:sp>
      <p:sp>
        <p:nvSpPr>
          <p:cNvPr id="4" name="Folienbildplatzhalter 3"/>
          <p:cNvSpPr>
            <a:spLocks noGrp="1" noRot="1" noChangeAspect="1"/>
          </p:cNvSpPr>
          <p:nvPr>
            <p:ph type="sldImg" idx="2"/>
          </p:nvPr>
        </p:nvSpPr>
        <p:spPr>
          <a:xfrm>
            <a:off x="277813" y="1128713"/>
            <a:ext cx="5524500" cy="3454400"/>
          </a:xfrm>
          <a:prstGeom prst="rect">
            <a:avLst/>
          </a:prstGeom>
          <a:noFill/>
          <a:ln w="6350">
            <a:solidFill>
              <a:schemeClr val="tx1"/>
            </a:solidFill>
          </a:ln>
        </p:spPr>
        <p:txBody>
          <a:bodyPr vert="horz" lIns="99048" tIns="49524" rIns="99048" bIns="49524" rtlCol="0" anchor="ctr"/>
          <a:lstStyle/>
          <a:p>
            <a:endParaRPr lang="en-US"/>
          </a:p>
        </p:txBody>
      </p:sp>
      <p:sp>
        <p:nvSpPr>
          <p:cNvPr id="5" name="Notizenplatzhalter 4"/>
          <p:cNvSpPr>
            <a:spLocks noGrp="1"/>
          </p:cNvSpPr>
          <p:nvPr>
            <p:ph type="body" sz="quarter" idx="3"/>
          </p:nvPr>
        </p:nvSpPr>
        <p:spPr>
          <a:xfrm>
            <a:off x="484791" y="4925407"/>
            <a:ext cx="6111642" cy="4029879"/>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484467" y="9823617"/>
            <a:ext cx="4658333" cy="161175"/>
          </a:xfrm>
          <a:prstGeom prst="rect">
            <a:avLst/>
          </a:prstGeom>
        </p:spPr>
        <p:txBody>
          <a:bodyPr vert="horz" lIns="0" tIns="0" rIns="0" bIns="0" rtlCol="0" anchor="t"/>
          <a:lstStyle>
            <a:lvl1pPr algn="l">
              <a:defRPr sz="900"/>
            </a:lvl1pPr>
          </a:lstStyle>
          <a:p>
            <a:r>
              <a:rPr lang="en-US"/>
              <a:t>Universität Stuttgart</a:t>
            </a:r>
            <a:endParaRPr lang="en-US" dirty="0"/>
          </a:p>
        </p:txBody>
      </p:sp>
      <p:sp>
        <p:nvSpPr>
          <p:cNvPr id="7" name="Foliennummernplatzhalter 6"/>
          <p:cNvSpPr>
            <a:spLocks noGrp="1"/>
          </p:cNvSpPr>
          <p:nvPr>
            <p:ph type="sldNum" sz="quarter" idx="5"/>
          </p:nvPr>
        </p:nvSpPr>
        <p:spPr>
          <a:xfrm>
            <a:off x="6491853" y="9823617"/>
            <a:ext cx="372667" cy="161175"/>
          </a:xfrm>
          <a:prstGeom prst="rect">
            <a:avLst/>
          </a:prstGeom>
        </p:spPr>
        <p:txBody>
          <a:bodyPr vert="horz" lIns="0" tIns="0" rIns="0" bIns="0" rtlCol="0" anchor="t"/>
          <a:lstStyle>
            <a:lvl1pPr algn="l">
              <a:defRPr sz="900"/>
            </a:lvl1pPr>
          </a:lstStyle>
          <a:p>
            <a:fld id="{05DD1DF0-DD4E-4B0C-B0FD-D16D9D2A9750}" type="slidenum">
              <a:rPr lang="en-US" smtClean="0"/>
              <a:pPr/>
              <a:t>‹#›</a:t>
            </a:fld>
            <a:endParaRPr lang="en-US"/>
          </a:p>
        </p:txBody>
      </p:sp>
    </p:spTree>
    <p:extLst>
      <p:ext uri="{BB962C8B-B14F-4D97-AF65-F5344CB8AC3E}">
        <p14:creationId xmlns:p14="http://schemas.microsoft.com/office/powerpoint/2010/main" val="3888985705"/>
      </p:ext>
    </p:extLst>
  </p:cSld>
  <p:clrMap bg1="lt1" tx1="dk1" bg2="lt2" tx2="dk2" accent1="accent1" accent2="accent2" accent3="accent3" accent4="accent4" accent5="accent5" accent6="accent6" hlink="hlink" folHlink="folHlink"/>
  <p:hf/>
  <p:notesStyle>
    <a:lvl1pPr marL="180975" indent="-180975" algn="l" defTabSz="713232" rtl="0" eaLnBrk="1" latinLnBrk="0" hangingPunct="1">
      <a:lnSpc>
        <a:spcPct val="120000"/>
      </a:lnSpc>
      <a:buClr>
        <a:schemeClr val="accent1"/>
      </a:buClr>
      <a:buFont typeface="Arial" panose="020B0604020202020204" pitchFamily="34" charset="0"/>
      <a:buChar char="•"/>
      <a:defRPr sz="1000" kern="1200">
        <a:solidFill>
          <a:schemeClr val="tx1"/>
        </a:solidFill>
        <a:latin typeface="+mn-lt"/>
        <a:ea typeface="+mn-ea"/>
        <a:cs typeface="+mn-cs"/>
      </a:defRPr>
    </a:lvl1pPr>
    <a:lvl2pPr marL="358775"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2pPr>
    <a:lvl3pPr marL="538163" indent="-179388"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3pPr>
    <a:lvl4pPr marL="719138" indent="-180975"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4pPr>
    <a:lvl5pPr marL="896938"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224" userDrawn="1">
          <p15:clr>
            <a:srgbClr val="F26B43"/>
          </p15:clr>
        </p15:guide>
        <p15:guide id="2" pos="305" userDrawn="1">
          <p15:clr>
            <a:srgbClr val="F26B43"/>
          </p15:clr>
        </p15:guide>
        <p15:guide id="3" pos="415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7813" y="1130300"/>
            <a:ext cx="5524500" cy="3454400"/>
          </a:xfrm>
        </p:spPr>
      </p:sp>
      <p:sp>
        <p:nvSpPr>
          <p:cNvPr id="3" name="Notizenplatzhalter 2"/>
          <p:cNvSpPr>
            <a:spLocks noGrp="1"/>
          </p:cNvSpPr>
          <p:nvPr>
            <p:ph type="body" idx="1"/>
          </p:nvPr>
        </p:nvSpPr>
        <p:spPr/>
        <p:txBody>
          <a:bodyPr/>
          <a:lstStyle/>
          <a:p>
            <a:endParaRPr lang="de-DE" dirty="0"/>
          </a:p>
        </p:txBody>
      </p:sp>
      <p:sp>
        <p:nvSpPr>
          <p:cNvPr id="4" name="Kopfzeilenplatzhalter 3"/>
          <p:cNvSpPr>
            <a:spLocks noGrp="1"/>
          </p:cNvSpPr>
          <p:nvPr>
            <p:ph type="hdr" sz="quarter" idx="10"/>
          </p:nvPr>
        </p:nvSpPr>
        <p:spPr/>
        <p:txBody>
          <a:bodyPr/>
          <a:lstStyle/>
          <a:p>
            <a:r>
              <a:rPr lang="en-US"/>
              <a:t>Titel der Präsentation</a:t>
            </a:r>
          </a:p>
        </p:txBody>
      </p:sp>
      <p:sp>
        <p:nvSpPr>
          <p:cNvPr id="5" name="Datumsplatzhalter 4"/>
          <p:cNvSpPr>
            <a:spLocks noGrp="1"/>
          </p:cNvSpPr>
          <p:nvPr>
            <p:ph type="dt" idx="11"/>
          </p:nvPr>
        </p:nvSpPr>
        <p:spPr/>
        <p:txBody>
          <a:bodyPr/>
          <a:lstStyle/>
          <a:p>
            <a:fld id="{A25812DB-80C8-4067-AAF0-1FEC43974E1C}" type="datetime1">
              <a:rPr lang="de-DE" smtClean="0"/>
              <a:t>15.06.2023</a:t>
            </a:fld>
            <a:endParaRPr lang="en-US"/>
          </a:p>
        </p:txBody>
      </p:sp>
      <p:sp>
        <p:nvSpPr>
          <p:cNvPr id="6" name="Fußzeilenplatzhalter 5"/>
          <p:cNvSpPr>
            <a:spLocks noGrp="1"/>
          </p:cNvSpPr>
          <p:nvPr>
            <p:ph type="ftr" sz="quarter" idx="12"/>
          </p:nvPr>
        </p:nvSpPr>
        <p:spPr/>
        <p:txBody>
          <a:bodyPr/>
          <a:lstStyle/>
          <a:p>
            <a:r>
              <a:rPr lang="en-US"/>
              <a:t>Universität Stuttgart</a:t>
            </a:r>
            <a:endParaRPr lang="en-US" dirty="0"/>
          </a:p>
        </p:txBody>
      </p:sp>
      <p:sp>
        <p:nvSpPr>
          <p:cNvPr id="7" name="Foliennummernplatzhalter 6"/>
          <p:cNvSpPr>
            <a:spLocks noGrp="1"/>
          </p:cNvSpPr>
          <p:nvPr>
            <p:ph type="sldNum" sz="quarter" idx="13"/>
          </p:nvPr>
        </p:nvSpPr>
        <p:spPr/>
        <p:txBody>
          <a:bodyPr/>
          <a:lstStyle/>
          <a:p>
            <a:fld id="{05DD1DF0-DD4E-4B0C-B0FD-D16D9D2A9750}" type="slidenum">
              <a:rPr lang="en-US" smtClean="0"/>
              <a:pPr/>
              <a:t>1</a:t>
            </a:fld>
            <a:endParaRPr lang="en-US"/>
          </a:p>
        </p:txBody>
      </p:sp>
    </p:spTree>
    <p:extLst>
      <p:ext uri="{BB962C8B-B14F-4D97-AF65-F5344CB8AC3E}">
        <p14:creationId xmlns:p14="http://schemas.microsoft.com/office/powerpoint/2010/main" val="2853845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Bildplatzhalter 8"/>
          <p:cNvSpPr>
            <a:spLocks noGrp="1"/>
          </p:cNvSpPr>
          <p:nvPr>
            <p:ph type="pic" sz="quarter" idx="10"/>
          </p:nvPr>
        </p:nvSpPr>
        <p:spPr>
          <a:xfrm>
            <a:off x="0" y="1407600"/>
            <a:ext cx="9144000" cy="4309200"/>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2" name="Title 1"/>
          <p:cNvSpPr>
            <a:spLocks noGrp="1" noChangeAspect="1"/>
          </p:cNvSpPr>
          <p:nvPr>
            <p:ph type="ctrTitle" hasCustomPrompt="1"/>
          </p:nvPr>
        </p:nvSpPr>
        <p:spPr>
          <a:xfrm>
            <a:off x="4578969" y="1004400"/>
            <a:ext cx="4320000" cy="4320000"/>
          </a:xfrm>
          <a:prstGeom prst="ellipse">
            <a:avLst/>
          </a:prstGeom>
          <a:solidFill>
            <a:schemeClr val="tx1"/>
          </a:solidFill>
        </p:spPr>
        <p:txBody>
          <a:bodyPr wrap="square" lIns="0" tIns="0" rIns="0" bIns="1260000" anchor="b" anchorCtr="0">
            <a:noAutofit/>
          </a:bodyPr>
          <a:lstStyle>
            <a:lvl1pPr marL="0" indent="0" algn="l">
              <a:lnSpc>
                <a:spcPct val="90000"/>
              </a:lnSpc>
              <a:defRPr sz="2800" b="1" baseline="0">
                <a:solidFill>
                  <a:schemeClr val="bg1"/>
                </a:solidFill>
              </a:defRPr>
            </a:lvl1pPr>
          </a:lstStyle>
          <a:p>
            <a:r>
              <a:rPr lang="de-DE" dirty="0"/>
              <a:t>Titel durch Klicken </a:t>
            </a:r>
            <a:br>
              <a:rPr lang="de-DE" dirty="0"/>
            </a:br>
            <a:r>
              <a:rPr lang="de-DE" dirty="0"/>
              <a:t>hinzufügen</a:t>
            </a:r>
          </a:p>
        </p:txBody>
      </p:sp>
      <p:sp>
        <p:nvSpPr>
          <p:cNvPr id="3" name="Subtitle 2"/>
          <p:cNvSpPr>
            <a:spLocks noGrp="1"/>
          </p:cNvSpPr>
          <p:nvPr>
            <p:ph type="subTitle" idx="1"/>
          </p:nvPr>
        </p:nvSpPr>
        <p:spPr>
          <a:xfrm>
            <a:off x="5210138" y="3621600"/>
            <a:ext cx="3240688" cy="428400"/>
          </a:xfrm>
        </p:spPr>
        <p:txBody>
          <a:bodyPr lIns="0" tIns="0" rIns="0" bIns="0">
            <a:normAutofit/>
          </a:bodyPr>
          <a:lstStyle>
            <a:lvl1pPr marL="0" indent="0" algn="l">
              <a:lnSpc>
                <a:spcPct val="10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de-DE" dirty="0"/>
          </a:p>
        </p:txBody>
      </p:sp>
      <p:sp>
        <p:nvSpPr>
          <p:cNvPr id="11" name="Textplatzhalter 10"/>
          <p:cNvSpPr>
            <a:spLocks noGrp="1"/>
          </p:cNvSpPr>
          <p:nvPr>
            <p:ph type="body" sz="quarter" idx="11" hasCustomPrompt="1"/>
          </p:nvPr>
        </p:nvSpPr>
        <p:spPr>
          <a:xfrm>
            <a:off x="7516247" y="4200003"/>
            <a:ext cx="1044000" cy="1044000"/>
          </a:xfrm>
          <a:prstGeom prst="ellipse">
            <a:avLst/>
          </a:prstGeom>
          <a:solidFill>
            <a:schemeClr val="bg1"/>
          </a:solidFill>
        </p:spPr>
        <p:txBody>
          <a:bodyPr wrap="none" lIns="0" tIns="0" rIns="0" bIns="0" anchor="ctr">
            <a:noAutofit/>
          </a:bodyPr>
          <a:lstStyle>
            <a:lvl1pPr marL="0" indent="0">
              <a:lnSpc>
                <a:spcPts val="1500"/>
              </a:lnSpc>
              <a:spcBef>
                <a:spcPts val="0"/>
              </a:spcBef>
              <a:buNone/>
              <a:defRPr sz="1200" b="1">
                <a:solidFill>
                  <a:schemeClr val="tx1"/>
                </a:solidFill>
              </a:defRPr>
            </a:lvl1pPr>
          </a:lstStyle>
          <a:p>
            <a:pPr lvl="0"/>
            <a:r>
              <a:rPr lang="de-DE" dirty="0"/>
              <a:t>Vorname </a:t>
            </a:r>
            <a:br>
              <a:rPr lang="de-DE" dirty="0"/>
            </a:br>
            <a:r>
              <a:rPr lang="de-DE" dirty="0"/>
              <a:t>Name</a:t>
            </a:r>
          </a:p>
        </p:txBody>
      </p:sp>
      <p:pic>
        <p:nvPicPr>
          <p:cNvPr id="7" name="Grafik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800" y="344529"/>
            <a:ext cx="2136071" cy="431998"/>
          </a:xfrm>
          <a:prstGeom prst="rect">
            <a:avLst/>
          </a:prstGeom>
        </p:spPr>
      </p:pic>
      <p:pic>
        <p:nvPicPr>
          <p:cNvPr id="8" name="Grafik 7"/>
          <p:cNvPicPr>
            <a:picLocks noChangeAspect="1"/>
          </p:cNvPicPr>
          <p:nvPr userDrawn="1"/>
        </p:nvPicPr>
        <p:blipFill rotWithShape="1">
          <a:blip r:embed="rId3" cstate="screen">
            <a:extLst>
              <a:ext uri="{28A0092B-C50C-407E-A947-70E740481C1C}">
                <a14:useLocalDpi xmlns:a14="http://schemas.microsoft.com/office/drawing/2010/main"/>
              </a:ext>
            </a:extLst>
          </a:blip>
          <a:srcRect l="23763" t="1" b="-1"/>
          <a:stretch/>
        </p:blipFill>
        <p:spPr>
          <a:xfrm>
            <a:off x="914400" y="656409"/>
            <a:ext cx="1628471" cy="168351"/>
          </a:xfrm>
          <a:prstGeom prst="rect">
            <a:avLst/>
          </a:prstGeom>
        </p:spPr>
      </p:pic>
    </p:spTree>
    <p:extLst>
      <p:ext uri="{BB962C8B-B14F-4D97-AF65-F5344CB8AC3E}">
        <p14:creationId xmlns:p14="http://schemas.microsoft.com/office/powerpoint/2010/main" val="384213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lussfolie mit blauem Verlauf">
    <p:spTree>
      <p:nvGrpSpPr>
        <p:cNvPr id="1" name=""/>
        <p:cNvGrpSpPr/>
        <p:nvPr/>
      </p:nvGrpSpPr>
      <p:grpSpPr>
        <a:xfrm>
          <a:off x="0" y="0"/>
          <a:ext cx="0" cy="0"/>
          <a:chOff x="0" y="0"/>
          <a:chExt cx="0" cy="0"/>
        </a:xfrm>
      </p:grpSpPr>
      <p:sp>
        <p:nvSpPr>
          <p:cNvPr id="13" name="bk object 16"/>
          <p:cNvSpPr/>
          <p:nvPr userDrawn="1"/>
        </p:nvSpPr>
        <p:spPr>
          <a:xfrm>
            <a:off x="0" y="0"/>
            <a:ext cx="9144000" cy="5715000"/>
          </a:xfrm>
          <a:prstGeom prst="rect">
            <a:avLst/>
          </a:prstGeom>
          <a:blipFill>
            <a:blip r:embed="rId2" cstate="print"/>
            <a:stretch>
              <a:fillRect/>
            </a:stretch>
          </a:blipFill>
        </p:spPr>
        <p:txBody>
          <a:bodyPr wrap="square" lIns="0" tIns="0" rIns="0" bIns="0" rtlCol="0"/>
          <a:lstStyle/>
          <a:p>
            <a:endParaRPr lang="de-DE" dirty="0"/>
          </a:p>
        </p:txBody>
      </p:sp>
      <p:sp>
        <p:nvSpPr>
          <p:cNvPr id="6" name="Bildplatzhalter 7"/>
          <p:cNvSpPr>
            <a:spLocks noGrp="1" noChangeAspect="1"/>
          </p:cNvSpPr>
          <p:nvPr>
            <p:ph type="pic" sz="quarter" idx="14"/>
          </p:nvPr>
        </p:nvSpPr>
        <p:spPr>
          <a:xfrm>
            <a:off x="410400" y="2124000"/>
            <a:ext cx="1440000" cy="1440000"/>
          </a:xfrm>
          <a:prstGeom prst="ellipse">
            <a:avLst/>
          </a:prstGeom>
          <a:solidFill>
            <a:schemeClr val="bg1"/>
          </a:solidFill>
        </p:spPr>
        <p:txBody>
          <a:bodyPr tIns="0"/>
          <a:lstStyle>
            <a:lvl1pPr marL="0" indent="0" algn="ctr">
              <a:buNone/>
              <a:defRPr sz="1200"/>
            </a:lvl1pPr>
          </a:lstStyle>
          <a:p>
            <a:r>
              <a:rPr lang="de-DE"/>
              <a:t>Bild durch Klicken auf Symbol hinzufügen</a:t>
            </a:r>
            <a:endParaRPr lang="en-US" dirty="0"/>
          </a:p>
        </p:txBody>
      </p:sp>
      <p:sp>
        <p:nvSpPr>
          <p:cNvPr id="7" name="Textplatzhalter 10"/>
          <p:cNvSpPr>
            <a:spLocks noGrp="1"/>
          </p:cNvSpPr>
          <p:nvPr>
            <p:ph type="body" sz="quarter" idx="15" hasCustomPrompt="1"/>
          </p:nvPr>
        </p:nvSpPr>
        <p:spPr>
          <a:xfrm>
            <a:off x="2174400" y="2325600"/>
            <a:ext cx="3290054" cy="216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8" hasCustomPrompt="1"/>
          </p:nvPr>
        </p:nvSpPr>
        <p:spPr>
          <a:xfrm>
            <a:off x="2174400" y="3912292"/>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15" name="Textplatzhalter 10"/>
          <p:cNvSpPr>
            <a:spLocks noGrp="1"/>
          </p:cNvSpPr>
          <p:nvPr>
            <p:ph type="body" sz="quarter" idx="19" hasCustomPrompt="1"/>
          </p:nvPr>
        </p:nvSpPr>
        <p:spPr>
          <a:xfrm>
            <a:off x="2174400" y="2541600"/>
            <a:ext cx="2747409"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Tree>
    <p:extLst>
      <p:ext uri="{BB962C8B-B14F-4D97-AF65-F5344CB8AC3E}">
        <p14:creationId xmlns:p14="http://schemas.microsoft.com/office/powerpoint/2010/main" val="12482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94472"/>
            <a:ext cx="8520600" cy="636333"/>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311700" y="1280528"/>
            <a:ext cx="8520600" cy="3796000"/>
          </a:xfrm>
          <a:prstGeom prst="rect">
            <a:avLst/>
          </a:prstGeom>
        </p:spPr>
        <p:txBody>
          <a:bodyPr spcFirstLastPara="1" wrap="square" lIns="91425" tIns="91425" rIns="91425" bIns="91425" anchor="t" anchorCtr="0">
            <a:noAutofit/>
          </a:bodyPr>
          <a:lstStyle>
            <a:lvl1pPr marL="457200" lvl="0" indent="-381000" rtl="0">
              <a:spcBef>
                <a:spcPts val="480"/>
              </a:spcBef>
              <a:spcAft>
                <a:spcPts val="0"/>
              </a:spcAft>
              <a:buSzPts val="2400"/>
              <a:buChar char="•"/>
              <a:defRPr/>
            </a:lvl1pPr>
            <a:lvl2pPr marL="914400" lvl="1" indent="-381000" rtl="0">
              <a:spcBef>
                <a:spcPts val="480"/>
              </a:spcBef>
              <a:spcAft>
                <a:spcPts val="0"/>
              </a:spcAft>
              <a:buSzPts val="2400"/>
              <a:buChar char="–"/>
              <a:defRPr/>
            </a:lvl2pPr>
            <a:lvl3pPr marL="1371600" lvl="2" indent="-342900" rtl="0">
              <a:spcBef>
                <a:spcPts val="360"/>
              </a:spcBef>
              <a:spcAft>
                <a:spcPts val="0"/>
              </a:spcAft>
              <a:buSzPts val="1800"/>
              <a:buChar char="•"/>
              <a:defRPr/>
            </a:lvl3pPr>
            <a:lvl4pPr marL="1828800" lvl="3" indent="-317500" rtl="0">
              <a:spcBef>
                <a:spcPts val="280"/>
              </a:spcBef>
              <a:spcAft>
                <a:spcPts val="0"/>
              </a:spcAft>
              <a:buSzPts val="1400"/>
              <a:buChar char="–"/>
              <a:defRPr/>
            </a:lvl4pPr>
            <a:lvl5pPr marL="2286000" lvl="4" indent="-292100" rtl="0">
              <a:spcBef>
                <a:spcPts val="200"/>
              </a:spcBef>
              <a:spcAft>
                <a:spcPts val="0"/>
              </a:spcAft>
              <a:buSzPts val="1000"/>
              <a:buChar char="»"/>
              <a:defRPr/>
            </a:lvl5pPr>
            <a:lvl6pPr marL="2743200" lvl="5" indent="-355600" rtl="0">
              <a:spcBef>
                <a:spcPts val="400"/>
              </a:spcBef>
              <a:spcAft>
                <a:spcPts val="0"/>
              </a:spcAft>
              <a:buSzPts val="2000"/>
              <a:buChar char="•"/>
              <a:defRPr/>
            </a:lvl6pPr>
            <a:lvl7pPr marL="3200400" lvl="6" indent="-355600" rtl="0">
              <a:spcBef>
                <a:spcPts val="400"/>
              </a:spcBef>
              <a:spcAft>
                <a:spcPts val="0"/>
              </a:spcAft>
              <a:buSzPts val="2000"/>
              <a:buChar char="•"/>
              <a:defRPr/>
            </a:lvl7pPr>
            <a:lvl8pPr marL="3657600" lvl="7" indent="-355600" rtl="0">
              <a:spcBef>
                <a:spcPts val="400"/>
              </a:spcBef>
              <a:spcAft>
                <a:spcPts val="0"/>
              </a:spcAft>
              <a:buSzPts val="2000"/>
              <a:buChar char="•"/>
              <a:defRPr/>
            </a:lvl8pPr>
            <a:lvl9pPr marL="4114800" lvl="8" indent="-355600" rtl="0">
              <a:spcBef>
                <a:spcPts val="400"/>
              </a:spcBef>
              <a:spcAft>
                <a:spcPts val="0"/>
              </a:spcAft>
              <a:buSzPts val="2000"/>
              <a:buChar char="•"/>
              <a:defRPr/>
            </a:lvl9pPr>
          </a:lstStyle>
          <a:p>
            <a:endParaRPr/>
          </a:p>
        </p:txBody>
      </p:sp>
      <p:sp>
        <p:nvSpPr>
          <p:cNvPr id="31" name="Google Shape;31;p7"/>
          <p:cNvSpPr txBox="1">
            <a:spLocks noGrp="1"/>
          </p:cNvSpPr>
          <p:nvPr>
            <p:ph type="sldNum" idx="12"/>
          </p:nvPr>
        </p:nvSpPr>
        <p:spPr>
          <a:xfrm>
            <a:off x="8472458" y="5181352"/>
            <a:ext cx="548700" cy="437333"/>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68623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grpSp>
        <p:nvGrpSpPr>
          <p:cNvPr id="10" name="Gruppieren 9"/>
          <p:cNvGrpSpPr/>
          <p:nvPr userDrawn="1"/>
        </p:nvGrpSpPr>
        <p:grpSpPr>
          <a:xfrm>
            <a:off x="2993073" y="254658"/>
            <a:ext cx="6150927" cy="795580"/>
            <a:chOff x="2993073" y="255630"/>
            <a:chExt cx="6150927" cy="795580"/>
          </a:xfrm>
        </p:grpSpPr>
        <p:pic>
          <p:nvPicPr>
            <p:cNvPr id="11" name="Grafik 1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4638675" y="439585"/>
              <a:ext cx="4505325" cy="552548"/>
            </a:xfrm>
            <a:prstGeom prst="rect">
              <a:avLst/>
            </a:prstGeom>
          </p:spPr>
        </p:pic>
        <p:sp>
          <p:nvSpPr>
            <p:cNvPr id="12" name="Ellipse 11"/>
            <p:cNvSpPr/>
            <p:nvPr/>
          </p:nvSpPr>
          <p:spPr>
            <a:xfrm>
              <a:off x="7955688" y="331210"/>
              <a:ext cx="720000" cy="720000"/>
            </a:xfrm>
            <a:prstGeom prst="ellips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pic>
          <p:nvPicPr>
            <p:cNvPr id="13" name="Grafik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94008" y="379933"/>
              <a:ext cx="572900" cy="554892"/>
            </a:xfrm>
            <a:prstGeom prst="rect">
              <a:avLst/>
            </a:prstGeom>
          </p:spPr>
        </p:pic>
        <p:sp>
          <p:nvSpPr>
            <p:cNvPr id="14" name="Rechteck 13"/>
            <p:cNvSpPr/>
            <p:nvPr/>
          </p:nvSpPr>
          <p:spPr>
            <a:xfrm>
              <a:off x="2993073" y="255630"/>
              <a:ext cx="6150927" cy="78477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gr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10"/>
          </p:nvPr>
        </p:nvSpPr>
        <p:spPr/>
        <p:txBody>
          <a:bodyPr/>
          <a:lstStyle/>
          <a:p>
            <a:fld id="{0DFD7C08-32CF-42A2-9572-305C8EE974D2}" type="datetime1">
              <a:rPr lang="de-DE" smtClean="0"/>
              <a:t>15.06.2023</a:t>
            </a:fld>
            <a:endParaRPr lang="de-DE" dirty="0"/>
          </a:p>
        </p:txBody>
      </p:sp>
      <p:sp>
        <p:nvSpPr>
          <p:cNvPr id="5" name="Footer Placeholder 4"/>
          <p:cNvSpPr>
            <a:spLocks noGrp="1"/>
          </p:cNvSpPr>
          <p:nvPr>
            <p:ph type="ftr" sz="quarter" idx="11"/>
          </p:nvPr>
        </p:nvSpPr>
        <p:spPr/>
        <p:txBody>
          <a:bodyPr/>
          <a:lstStyle>
            <a:lvl1pPr>
              <a:defRPr/>
            </a:lvl1pPr>
          </a:lstStyle>
          <a:p>
            <a:r>
              <a:rPr lang="de-DE"/>
              <a:t>Universität Stuttgart</a:t>
            </a:r>
            <a:endParaRPr lang="de-DE" dirty="0"/>
          </a:p>
        </p:txBody>
      </p:sp>
      <p:sp>
        <p:nvSpPr>
          <p:cNvPr id="6" name="Slide Number Placeholder 5"/>
          <p:cNvSpPr>
            <a:spLocks noGrp="1"/>
          </p:cNvSpPr>
          <p:nvPr>
            <p:ph type="sldNum" sz="quarter" idx="12"/>
          </p:nvPr>
        </p:nvSpPr>
        <p:spPr/>
        <p:txBody>
          <a:bodyPr/>
          <a:lstStyle/>
          <a:p>
            <a:fld id="{9E82CC3C-1DC0-4FDA-9590-6CC506AB67F8}" type="slidenum">
              <a:rPr lang="de-DE" smtClean="0"/>
              <a:t>‹#›</a:t>
            </a:fld>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9" name="Titel 8"/>
          <p:cNvSpPr>
            <a:spLocks noGrp="1"/>
          </p:cNvSpPr>
          <p:nvPr>
            <p:ph type="title"/>
          </p:nvPr>
        </p:nvSpPr>
        <p:spPr/>
        <p:txBody>
          <a:bodyPr/>
          <a:lstStyle/>
          <a:p>
            <a:r>
              <a:rPr lang="de-DE"/>
              <a:t>Titelmasterformat durch Klicken bearbeiten</a:t>
            </a:r>
            <a:endParaRPr lang="de-DE" dirty="0"/>
          </a:p>
        </p:txBody>
      </p:sp>
    </p:spTree>
    <p:extLst>
      <p:ext uri="{BB962C8B-B14F-4D97-AF65-F5344CB8AC3E}">
        <p14:creationId xmlns:p14="http://schemas.microsoft.com/office/powerpoint/2010/main" val="209517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Kapitel">
    <p:spTree>
      <p:nvGrpSpPr>
        <p:cNvPr id="1" name=""/>
        <p:cNvGrpSpPr/>
        <p:nvPr/>
      </p:nvGrpSpPr>
      <p:grpSpPr>
        <a:xfrm>
          <a:off x="0" y="0"/>
          <a:ext cx="0" cy="0"/>
          <a:chOff x="0" y="0"/>
          <a:chExt cx="0" cy="0"/>
        </a:xfrm>
      </p:grpSpPr>
      <p:sp>
        <p:nvSpPr>
          <p:cNvPr id="7" name="bk object 16"/>
          <p:cNvSpPr/>
          <p:nvPr userDrawn="1"/>
        </p:nvSpPr>
        <p:spPr>
          <a:xfrm>
            <a:off x="0" y="0"/>
            <a:ext cx="9144000" cy="5715000"/>
          </a:xfrm>
          <a:prstGeom prst="rect">
            <a:avLst/>
          </a:prstGeom>
          <a:blipFill>
            <a:blip r:embed="rId2" cstate="print"/>
            <a:stretch>
              <a:fillRect/>
            </a:stretch>
          </a:blipFill>
        </p:spPr>
        <p:txBody>
          <a:bodyPr wrap="square" lIns="0" tIns="0" rIns="0" bIns="0" rtlCol="0"/>
          <a:lstStyle/>
          <a:p>
            <a:endParaRPr lang="de-DE" dirty="0"/>
          </a:p>
        </p:txBody>
      </p:sp>
      <p:sp>
        <p:nvSpPr>
          <p:cNvPr id="8" name="bk object 17"/>
          <p:cNvSpPr/>
          <p:nvPr userDrawn="1"/>
        </p:nvSpPr>
        <p:spPr>
          <a:xfrm>
            <a:off x="1279949" y="0"/>
            <a:ext cx="6544309" cy="3926204"/>
          </a:xfrm>
          <a:custGeom>
            <a:avLst/>
            <a:gdLst/>
            <a:ahLst/>
            <a:cxnLst/>
            <a:rect l="l" t="t" r="r" b="b"/>
            <a:pathLst>
              <a:path w="6544309" h="3926204">
                <a:moveTo>
                  <a:pt x="68016" y="0"/>
                </a:moveTo>
                <a:lnTo>
                  <a:pt x="42823" y="123182"/>
                </a:lnTo>
                <a:lnTo>
                  <a:pt x="10846" y="385553"/>
                </a:lnTo>
                <a:lnTo>
                  <a:pt x="0" y="653897"/>
                </a:lnTo>
                <a:lnTo>
                  <a:pt x="10846" y="922242"/>
                </a:lnTo>
                <a:lnTo>
                  <a:pt x="42823" y="1184612"/>
                </a:lnTo>
                <a:lnTo>
                  <a:pt x="95089" y="1440166"/>
                </a:lnTo>
                <a:lnTo>
                  <a:pt x="166802" y="1688062"/>
                </a:lnTo>
                <a:lnTo>
                  <a:pt x="257120" y="1927457"/>
                </a:lnTo>
                <a:lnTo>
                  <a:pt x="365200" y="2157510"/>
                </a:lnTo>
                <a:lnTo>
                  <a:pt x="490201" y="2377378"/>
                </a:lnTo>
                <a:lnTo>
                  <a:pt x="631281" y="2586220"/>
                </a:lnTo>
                <a:lnTo>
                  <a:pt x="787597" y="2783193"/>
                </a:lnTo>
                <a:lnTo>
                  <a:pt x="958308" y="2967456"/>
                </a:lnTo>
                <a:lnTo>
                  <a:pt x="1142571" y="3138167"/>
                </a:lnTo>
                <a:lnTo>
                  <a:pt x="1339545" y="3294482"/>
                </a:lnTo>
                <a:lnTo>
                  <a:pt x="1548387" y="3435561"/>
                </a:lnTo>
                <a:lnTo>
                  <a:pt x="1768256" y="3560562"/>
                </a:lnTo>
                <a:lnTo>
                  <a:pt x="1998308" y="3668642"/>
                </a:lnTo>
                <a:lnTo>
                  <a:pt x="2237703" y="3758959"/>
                </a:lnTo>
                <a:lnTo>
                  <a:pt x="2485598" y="3830671"/>
                </a:lnTo>
                <a:lnTo>
                  <a:pt x="2741151" y="3882937"/>
                </a:lnTo>
                <a:lnTo>
                  <a:pt x="3003520" y="3914914"/>
                </a:lnTo>
                <a:lnTo>
                  <a:pt x="3271862" y="3925760"/>
                </a:lnTo>
                <a:lnTo>
                  <a:pt x="3540207" y="3914914"/>
                </a:lnTo>
                <a:lnTo>
                  <a:pt x="3802577" y="3882937"/>
                </a:lnTo>
                <a:lnTo>
                  <a:pt x="4058131" y="3830671"/>
                </a:lnTo>
                <a:lnTo>
                  <a:pt x="4306027" y="3758959"/>
                </a:lnTo>
                <a:lnTo>
                  <a:pt x="4545422" y="3668642"/>
                </a:lnTo>
                <a:lnTo>
                  <a:pt x="4775475" y="3560562"/>
                </a:lnTo>
                <a:lnTo>
                  <a:pt x="4995343" y="3435561"/>
                </a:lnTo>
                <a:lnTo>
                  <a:pt x="5204185" y="3294482"/>
                </a:lnTo>
                <a:lnTo>
                  <a:pt x="5401159" y="3138167"/>
                </a:lnTo>
                <a:lnTo>
                  <a:pt x="5585421" y="2967456"/>
                </a:lnTo>
                <a:lnTo>
                  <a:pt x="5756132" y="2783193"/>
                </a:lnTo>
                <a:lnTo>
                  <a:pt x="5912448" y="2586220"/>
                </a:lnTo>
                <a:lnTo>
                  <a:pt x="6053527" y="2377378"/>
                </a:lnTo>
                <a:lnTo>
                  <a:pt x="6178527" y="2157510"/>
                </a:lnTo>
                <a:lnTo>
                  <a:pt x="6286607" y="1927457"/>
                </a:lnTo>
                <a:lnTo>
                  <a:pt x="6376924" y="1688062"/>
                </a:lnTo>
                <a:lnTo>
                  <a:pt x="6448637" y="1440166"/>
                </a:lnTo>
                <a:lnTo>
                  <a:pt x="6500902" y="1184612"/>
                </a:lnTo>
                <a:lnTo>
                  <a:pt x="6532879" y="922242"/>
                </a:lnTo>
                <a:lnTo>
                  <a:pt x="6543725" y="653897"/>
                </a:lnTo>
                <a:lnTo>
                  <a:pt x="6532879" y="385553"/>
                </a:lnTo>
                <a:lnTo>
                  <a:pt x="6500902" y="123182"/>
                </a:lnTo>
                <a:lnTo>
                  <a:pt x="6475709" y="0"/>
                </a:lnTo>
                <a:lnTo>
                  <a:pt x="68016" y="0"/>
                </a:lnTo>
              </a:path>
            </a:pathLst>
          </a:custGeom>
          <a:solidFill>
            <a:srgbClr val="FFFFFF"/>
          </a:solidFill>
        </p:spPr>
        <p:txBody>
          <a:bodyPr wrap="square" lIns="0" tIns="0" rIns="0" bIns="0" rtlCol="0"/>
          <a:lstStyle/>
          <a:p>
            <a:endParaRPr lang="de-DE" dirty="0"/>
          </a:p>
        </p:txBody>
      </p:sp>
      <p:sp>
        <p:nvSpPr>
          <p:cNvPr id="2" name="Title 1"/>
          <p:cNvSpPr>
            <a:spLocks noGrp="1"/>
          </p:cNvSpPr>
          <p:nvPr>
            <p:ph type="title"/>
          </p:nvPr>
        </p:nvSpPr>
        <p:spPr>
          <a:xfrm>
            <a:off x="2422800" y="900000"/>
            <a:ext cx="4118110" cy="1360800"/>
          </a:xfrm>
        </p:spPr>
        <p:txBody>
          <a:bodyPr anchor="t" anchorCtr="0"/>
          <a:lstStyle>
            <a:lvl1pPr>
              <a:defRPr sz="3200"/>
            </a:lvl1pPr>
          </a:lstStyle>
          <a:p>
            <a:r>
              <a:rPr lang="de-DE"/>
              <a:t>Titelmasterformat durch Klicken bearbeiten</a:t>
            </a:r>
            <a:endParaRPr lang="de-DE" dirty="0"/>
          </a:p>
        </p:txBody>
      </p:sp>
      <p:sp>
        <p:nvSpPr>
          <p:cNvPr id="3" name="Text Placeholder 2"/>
          <p:cNvSpPr>
            <a:spLocks noGrp="1"/>
          </p:cNvSpPr>
          <p:nvPr>
            <p:ph type="body" idx="1" hasCustomPrompt="1"/>
          </p:nvPr>
        </p:nvSpPr>
        <p:spPr>
          <a:xfrm>
            <a:off x="2422800" y="629826"/>
            <a:ext cx="4118110" cy="221599"/>
          </a:xfrm>
        </p:spPr>
        <p:txBody>
          <a:bodyPr>
            <a:noAutofit/>
          </a:bodyPr>
          <a:lstStyle>
            <a:lvl1pPr marL="0" indent="0">
              <a:buNone/>
              <a:defRPr sz="1200"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Kapitel</a:t>
            </a:r>
          </a:p>
        </p:txBody>
      </p:sp>
    </p:spTree>
    <p:extLst>
      <p:ext uri="{BB962C8B-B14F-4D97-AF65-F5344CB8AC3E}">
        <p14:creationId xmlns:p14="http://schemas.microsoft.com/office/powerpoint/2010/main" val="275451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Unterkapitel">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2799" y="2250000"/>
            <a:ext cx="5526581" cy="900000"/>
          </a:xfrm>
        </p:spPr>
        <p:txBody>
          <a:bodyPr anchor="t" anchorCtr="0"/>
          <a:lstStyle>
            <a:lvl1pPr>
              <a:defRPr sz="3200">
                <a:solidFill>
                  <a:schemeClr val="bg1"/>
                </a:solidFill>
              </a:defRPr>
            </a:lvl1pPr>
          </a:lstStyle>
          <a:p>
            <a:r>
              <a:rPr lang="de-DE"/>
              <a:t>Titelmasterformat durch Klicken bearbeiten</a:t>
            </a:r>
            <a:endParaRPr lang="de-DE" dirty="0"/>
          </a:p>
        </p:txBody>
      </p:sp>
      <p:sp>
        <p:nvSpPr>
          <p:cNvPr id="3" name="Text Placeholder 2"/>
          <p:cNvSpPr>
            <a:spLocks noGrp="1"/>
          </p:cNvSpPr>
          <p:nvPr>
            <p:ph type="body" idx="1" hasCustomPrompt="1"/>
          </p:nvPr>
        </p:nvSpPr>
        <p:spPr>
          <a:xfrm>
            <a:off x="2422800" y="1944000"/>
            <a:ext cx="3026729" cy="221599"/>
          </a:xfrm>
        </p:spPr>
        <p:txBody>
          <a:bodyPr>
            <a:noAutofit/>
          </a:bodyPr>
          <a:lstStyle>
            <a:lvl1pPr marL="0" indent="0">
              <a:buNone/>
              <a:defRPr sz="120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dirty="0"/>
              <a:t>Unterkapitel</a:t>
            </a:r>
          </a:p>
        </p:txBody>
      </p:sp>
    </p:spTree>
    <p:extLst>
      <p:ext uri="{BB962C8B-B14F-4D97-AF65-F5344CB8AC3E}">
        <p14:creationId xmlns:p14="http://schemas.microsoft.com/office/powerpoint/2010/main" val="108853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Zitat Layou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65572-E8A5-4D15-8D24-3940E55A4004}" type="datetime1">
              <a:rPr lang="de-DE" smtClean="0"/>
              <a:t>15.06.2023</a:t>
            </a:fld>
            <a:endParaRPr lang="de-DE" dirty="0"/>
          </a:p>
        </p:txBody>
      </p:sp>
      <p:sp>
        <p:nvSpPr>
          <p:cNvPr id="3" name="Footer Placeholder 2"/>
          <p:cNvSpPr>
            <a:spLocks noGrp="1"/>
          </p:cNvSpPr>
          <p:nvPr>
            <p:ph type="ftr" sz="quarter" idx="11"/>
          </p:nvPr>
        </p:nvSpPr>
        <p:spPr/>
        <p:txBody>
          <a:bodyPr/>
          <a:lstStyle>
            <a:lvl1pPr>
              <a:defRPr/>
            </a:lvl1pPr>
          </a:lstStyle>
          <a:p>
            <a:r>
              <a:rPr lang="de-DE"/>
              <a:t>Universität Stuttgart</a:t>
            </a:r>
            <a:endParaRPr lang="de-DE" dirty="0"/>
          </a:p>
        </p:txBody>
      </p:sp>
      <p:sp>
        <p:nvSpPr>
          <p:cNvPr id="4" name="Slide Number Placeholder 3"/>
          <p:cNvSpPr>
            <a:spLocks noGrp="1"/>
          </p:cNvSpPr>
          <p:nvPr>
            <p:ph type="sldNum" sz="quarter" idx="12"/>
          </p:nvPr>
        </p:nvSpPr>
        <p:spPr/>
        <p:txBody>
          <a:bodyPr/>
          <a:lstStyle/>
          <a:p>
            <a:fld id="{9E82CC3C-1DC0-4FDA-9590-6CC506AB67F8}" type="slidenum">
              <a:rPr lang="de-DE" smtClean="0"/>
              <a:t>‹#›</a:t>
            </a:fld>
            <a:endParaRPr lang="de-DE" dirty="0"/>
          </a:p>
        </p:txBody>
      </p:sp>
      <p:sp>
        <p:nvSpPr>
          <p:cNvPr id="5" name="object 2"/>
          <p:cNvSpPr/>
          <p:nvPr userDrawn="1"/>
        </p:nvSpPr>
        <p:spPr>
          <a:xfrm>
            <a:off x="410148" y="-91410"/>
            <a:ext cx="7198359" cy="4796155"/>
          </a:xfrm>
          <a:custGeom>
            <a:avLst/>
            <a:gdLst/>
            <a:ahLst/>
            <a:cxnLst/>
            <a:rect l="l" t="t" r="r" b="b"/>
            <a:pathLst>
              <a:path w="7198359" h="4796155">
                <a:moveTo>
                  <a:pt x="6992384" y="0"/>
                </a:moveTo>
                <a:lnTo>
                  <a:pt x="205721" y="0"/>
                </a:lnTo>
                <a:lnTo>
                  <a:pt x="183482" y="58947"/>
                </a:lnTo>
                <a:lnTo>
                  <a:pt x="104598" y="331632"/>
                </a:lnTo>
                <a:lnTo>
                  <a:pt x="47105" y="612741"/>
                </a:lnTo>
                <a:lnTo>
                  <a:pt x="11930" y="901348"/>
                </a:lnTo>
                <a:lnTo>
                  <a:pt x="0" y="1196526"/>
                </a:lnTo>
                <a:lnTo>
                  <a:pt x="11930" y="1491704"/>
                </a:lnTo>
                <a:lnTo>
                  <a:pt x="47105" y="1780311"/>
                </a:lnTo>
                <a:lnTo>
                  <a:pt x="104598" y="2061420"/>
                </a:lnTo>
                <a:lnTo>
                  <a:pt x="183482" y="2334105"/>
                </a:lnTo>
                <a:lnTo>
                  <a:pt x="282831" y="2597440"/>
                </a:lnTo>
                <a:lnTo>
                  <a:pt x="401719" y="2850498"/>
                </a:lnTo>
                <a:lnTo>
                  <a:pt x="539220" y="3092354"/>
                </a:lnTo>
                <a:lnTo>
                  <a:pt x="694408" y="3322080"/>
                </a:lnTo>
                <a:lnTo>
                  <a:pt x="866356" y="3538751"/>
                </a:lnTo>
                <a:lnTo>
                  <a:pt x="1054138" y="3741441"/>
                </a:lnTo>
                <a:lnTo>
                  <a:pt x="1256827" y="3929223"/>
                </a:lnTo>
                <a:lnTo>
                  <a:pt x="1473498" y="4101171"/>
                </a:lnTo>
                <a:lnTo>
                  <a:pt x="1703225" y="4256358"/>
                </a:lnTo>
                <a:lnTo>
                  <a:pt x="1945080" y="4393859"/>
                </a:lnTo>
                <a:lnTo>
                  <a:pt x="2198139" y="4512748"/>
                </a:lnTo>
                <a:lnTo>
                  <a:pt x="2461473" y="4612097"/>
                </a:lnTo>
                <a:lnTo>
                  <a:pt x="2734158" y="4690981"/>
                </a:lnTo>
                <a:lnTo>
                  <a:pt x="3015267" y="4748474"/>
                </a:lnTo>
                <a:lnTo>
                  <a:pt x="3303874" y="4783648"/>
                </a:lnTo>
                <a:lnTo>
                  <a:pt x="3599053" y="4795579"/>
                </a:lnTo>
                <a:lnTo>
                  <a:pt x="3894231" y="4783648"/>
                </a:lnTo>
                <a:lnTo>
                  <a:pt x="4182838" y="4748474"/>
                </a:lnTo>
                <a:lnTo>
                  <a:pt x="4463947" y="4690981"/>
                </a:lnTo>
                <a:lnTo>
                  <a:pt x="4736632" y="4612097"/>
                </a:lnTo>
                <a:lnTo>
                  <a:pt x="4999966" y="4512748"/>
                </a:lnTo>
                <a:lnTo>
                  <a:pt x="5253025" y="4393859"/>
                </a:lnTo>
                <a:lnTo>
                  <a:pt x="5494880" y="4256358"/>
                </a:lnTo>
                <a:lnTo>
                  <a:pt x="5724607" y="4101171"/>
                </a:lnTo>
                <a:lnTo>
                  <a:pt x="5941278" y="3929223"/>
                </a:lnTo>
                <a:lnTo>
                  <a:pt x="6143967" y="3741441"/>
                </a:lnTo>
                <a:lnTo>
                  <a:pt x="6331749" y="3538751"/>
                </a:lnTo>
                <a:lnTo>
                  <a:pt x="6503697" y="3322080"/>
                </a:lnTo>
                <a:lnTo>
                  <a:pt x="6658885" y="3092354"/>
                </a:lnTo>
                <a:lnTo>
                  <a:pt x="6796386" y="2850498"/>
                </a:lnTo>
                <a:lnTo>
                  <a:pt x="6915274" y="2597440"/>
                </a:lnTo>
                <a:lnTo>
                  <a:pt x="7014623" y="2334105"/>
                </a:lnTo>
                <a:lnTo>
                  <a:pt x="7093507" y="2061420"/>
                </a:lnTo>
                <a:lnTo>
                  <a:pt x="7151000" y="1780311"/>
                </a:lnTo>
                <a:lnTo>
                  <a:pt x="7186175" y="1491704"/>
                </a:lnTo>
                <a:lnTo>
                  <a:pt x="7198106" y="1196526"/>
                </a:lnTo>
                <a:lnTo>
                  <a:pt x="7186175" y="901348"/>
                </a:lnTo>
                <a:lnTo>
                  <a:pt x="7151000" y="612741"/>
                </a:lnTo>
                <a:lnTo>
                  <a:pt x="7093507" y="331632"/>
                </a:lnTo>
                <a:lnTo>
                  <a:pt x="7014623" y="58947"/>
                </a:lnTo>
                <a:lnTo>
                  <a:pt x="6992384" y="0"/>
                </a:lnTo>
                <a:close/>
              </a:path>
            </a:pathLst>
          </a:custGeom>
          <a:solidFill>
            <a:srgbClr val="323232"/>
          </a:solidFill>
        </p:spPr>
        <p:txBody>
          <a:bodyPr wrap="square" lIns="0" tIns="0" rIns="0" bIns="0" rtlCol="0"/>
          <a:lstStyle/>
          <a:p>
            <a:pPr>
              <a:lnSpc>
                <a:spcPct val="120000"/>
              </a:lnSpc>
            </a:pPr>
            <a:endParaRPr lang="de-DE" dirty="0"/>
          </a:p>
        </p:txBody>
      </p:sp>
      <p:sp>
        <p:nvSpPr>
          <p:cNvPr id="6" name="object 3"/>
          <p:cNvSpPr/>
          <p:nvPr userDrawn="1"/>
        </p:nvSpPr>
        <p:spPr>
          <a:xfrm>
            <a:off x="5559362" y="3040401"/>
            <a:ext cx="2049145" cy="2049145"/>
          </a:xfrm>
          <a:custGeom>
            <a:avLst/>
            <a:gdLst/>
            <a:ahLst/>
            <a:cxnLst/>
            <a:rect l="l" t="t" r="r" b="b"/>
            <a:pathLst>
              <a:path w="2049145" h="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p:spPr>
        <p:txBody>
          <a:bodyPr wrap="square" lIns="0" tIns="0" rIns="0" bIns="0" rtlCol="0"/>
          <a:lstStyle/>
          <a:p>
            <a:endParaRPr lang="de-DE" dirty="0"/>
          </a:p>
        </p:txBody>
      </p:sp>
      <p:sp>
        <p:nvSpPr>
          <p:cNvPr id="7" name="object 8"/>
          <p:cNvSpPr txBox="1"/>
          <p:nvPr userDrawn="1"/>
        </p:nvSpPr>
        <p:spPr>
          <a:xfrm>
            <a:off x="5907214" y="1625721"/>
            <a:ext cx="1295400" cy="3064942"/>
          </a:xfrm>
          <a:prstGeom prst="rect">
            <a:avLst/>
          </a:prstGeom>
        </p:spPr>
        <p:txBody>
          <a:bodyPr vert="horz" wrap="square" lIns="0" tIns="0" rIns="0" bIns="0" rtlCol="0">
            <a:spAutoFit/>
          </a:bodyPr>
          <a:lstStyle/>
          <a:p>
            <a:pPr marL="12700">
              <a:lnSpc>
                <a:spcPts val="23895"/>
              </a:lnSpc>
            </a:pPr>
            <a:r>
              <a:rPr lang="de-DE" sz="20000" b="1" dirty="0">
                <a:solidFill>
                  <a:srgbClr val="BFBFBF"/>
                </a:solidFill>
                <a:latin typeface="Arial"/>
                <a:cs typeface="Arial"/>
              </a:rPr>
              <a:t>„</a:t>
            </a:r>
            <a:endParaRPr lang="de-DE" sz="20000" dirty="0">
              <a:latin typeface="Arial"/>
              <a:cs typeface="Arial"/>
            </a:endParaRPr>
          </a:p>
        </p:txBody>
      </p:sp>
      <p:sp>
        <p:nvSpPr>
          <p:cNvPr id="9" name="Textplatzhalter 8"/>
          <p:cNvSpPr>
            <a:spLocks noGrp="1"/>
          </p:cNvSpPr>
          <p:nvPr>
            <p:ph type="body" sz="quarter" idx="13" hasCustomPrompt="1"/>
          </p:nvPr>
        </p:nvSpPr>
        <p:spPr>
          <a:xfrm>
            <a:off x="1695600" y="936000"/>
            <a:ext cx="4834626" cy="1852276"/>
          </a:xfrm>
        </p:spPr>
        <p:txBody>
          <a:bodyPr anchor="b" anchorCtr="0"/>
          <a:lstStyle>
            <a:lvl1pPr marL="0" indent="0">
              <a:lnSpc>
                <a:spcPct val="90000"/>
              </a:lnSpc>
              <a:spcBef>
                <a:spcPts val="0"/>
              </a:spcBef>
              <a:buNone/>
              <a:defRPr sz="3200" b="1" baseline="0">
                <a:solidFill>
                  <a:schemeClr val="bg1"/>
                </a:solidFill>
              </a:defRPr>
            </a:lvl1pPr>
            <a:lvl2pPr>
              <a:defRPr sz="3400" b="1">
                <a:solidFill>
                  <a:schemeClr val="bg1"/>
                </a:solidFill>
              </a:defRPr>
            </a:lvl2pPr>
            <a:lvl3pPr>
              <a:defRPr sz="3400" b="1">
                <a:solidFill>
                  <a:schemeClr val="bg1"/>
                </a:solidFill>
              </a:defRPr>
            </a:lvl3pPr>
            <a:lvl4pPr>
              <a:defRPr sz="3400" b="1">
                <a:solidFill>
                  <a:schemeClr val="bg1"/>
                </a:solidFill>
              </a:defRPr>
            </a:lvl4pPr>
            <a:lvl5pPr>
              <a:defRPr sz="3400" b="1">
                <a:solidFill>
                  <a:schemeClr val="bg1"/>
                </a:solidFill>
              </a:defRPr>
            </a:lvl5pPr>
          </a:lstStyle>
          <a:p>
            <a:pPr lvl="0"/>
            <a:r>
              <a:rPr lang="de-DE" dirty="0"/>
              <a:t>Zitat durch Klicken hinzufügen</a:t>
            </a:r>
          </a:p>
        </p:txBody>
      </p:sp>
      <p:sp>
        <p:nvSpPr>
          <p:cNvPr id="11" name="Textplatzhalter 10"/>
          <p:cNvSpPr>
            <a:spLocks noGrp="1"/>
          </p:cNvSpPr>
          <p:nvPr>
            <p:ph type="body" sz="quarter" idx="14" hasCustomPrompt="1"/>
          </p:nvPr>
        </p:nvSpPr>
        <p:spPr>
          <a:xfrm>
            <a:off x="1695600" y="3024000"/>
            <a:ext cx="3805721" cy="463994"/>
          </a:xfrm>
        </p:spPr>
        <p:txBody>
          <a:bodyPr/>
          <a:lstStyle>
            <a:lvl1pPr marL="0" indent="0">
              <a:spcBef>
                <a:spcPts val="0"/>
              </a:spcBef>
              <a:buNone/>
              <a:defRPr sz="1200" b="1">
                <a:solidFill>
                  <a:schemeClr val="bg1"/>
                </a:solidFill>
              </a:defRPr>
            </a:lvl1pPr>
          </a:lstStyle>
          <a:p>
            <a:pPr lvl="0"/>
            <a:r>
              <a:rPr lang="de-DE" dirty="0"/>
              <a:t>Name</a:t>
            </a:r>
          </a:p>
        </p:txBody>
      </p:sp>
    </p:spTree>
    <p:extLst>
      <p:ext uri="{BB962C8B-B14F-4D97-AF65-F5344CB8AC3E}">
        <p14:creationId xmlns:p14="http://schemas.microsoft.com/office/powerpoint/2010/main" val="392500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000" y="1597025"/>
            <a:ext cx="3960000"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Content Placeholder 3"/>
          <p:cNvSpPr>
            <a:spLocks noGrp="1"/>
          </p:cNvSpPr>
          <p:nvPr>
            <p:ph sz="half" idx="2"/>
          </p:nvPr>
        </p:nvSpPr>
        <p:spPr>
          <a:xfrm>
            <a:off x="4715688" y="1597025"/>
            <a:ext cx="3960000" cy="3492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e Placeholder 4"/>
          <p:cNvSpPr>
            <a:spLocks noGrp="1"/>
          </p:cNvSpPr>
          <p:nvPr>
            <p:ph type="dt" sz="half" idx="10"/>
          </p:nvPr>
        </p:nvSpPr>
        <p:spPr/>
        <p:txBody>
          <a:bodyPr/>
          <a:lstStyle/>
          <a:p>
            <a:fld id="{97CA57DA-EB29-43CF-8DBF-519154AACD51}" type="datetime1">
              <a:rPr lang="de-DE" smtClean="0"/>
              <a:t>15.06.2023</a:t>
            </a:fld>
            <a:endParaRPr lang="de-DE" dirty="0"/>
          </a:p>
        </p:txBody>
      </p:sp>
      <p:sp>
        <p:nvSpPr>
          <p:cNvPr id="6" name="Footer Placeholder 5"/>
          <p:cNvSpPr>
            <a:spLocks noGrp="1"/>
          </p:cNvSpPr>
          <p:nvPr>
            <p:ph type="ftr" sz="quarter" idx="11"/>
          </p:nvPr>
        </p:nvSpPr>
        <p:spPr/>
        <p:txBody>
          <a:bodyPr/>
          <a:lstStyle>
            <a:lvl1pPr>
              <a:defRPr/>
            </a:lvl1pPr>
          </a:lstStyle>
          <a:p>
            <a:r>
              <a:rPr lang="de-DE"/>
              <a:t>Universität Stuttgart</a:t>
            </a:r>
            <a:endParaRPr lang="de-DE" dirty="0"/>
          </a:p>
        </p:txBody>
      </p:sp>
      <p:sp>
        <p:nvSpPr>
          <p:cNvPr id="7" name="Slide Number Placeholder 6"/>
          <p:cNvSpPr>
            <a:spLocks noGrp="1"/>
          </p:cNvSpPr>
          <p:nvPr>
            <p:ph type="sldNum" sz="quarter" idx="12"/>
          </p:nvPr>
        </p:nvSpPr>
        <p:spPr/>
        <p:txBody>
          <a:bodyPr/>
          <a:lstStyle/>
          <a:p>
            <a:fld id="{9E82CC3C-1DC0-4FDA-9590-6CC506AB67F8}" type="slidenum">
              <a:rPr lang="de-DE" smtClean="0"/>
              <a:t>‹#›</a:t>
            </a:fld>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10" name="Titel 9"/>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89131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8000" y="1597026"/>
            <a:ext cx="3960000" cy="239148"/>
          </a:xfrm>
        </p:spPr>
        <p:txBody>
          <a:bodyPr anchor="b"/>
          <a:lstStyle>
            <a:lvl1pPr marL="0" indent="0">
              <a:buNone/>
              <a:defRPr sz="14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4" name="Content Placeholder 3"/>
          <p:cNvSpPr>
            <a:spLocks noGrp="1"/>
          </p:cNvSpPr>
          <p:nvPr>
            <p:ph sz="half" idx="2"/>
          </p:nvPr>
        </p:nvSpPr>
        <p:spPr>
          <a:xfrm>
            <a:off x="468000" y="1909916"/>
            <a:ext cx="3960000" cy="317960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e Placeholder 6"/>
          <p:cNvSpPr>
            <a:spLocks noGrp="1"/>
          </p:cNvSpPr>
          <p:nvPr>
            <p:ph type="dt" sz="half" idx="10"/>
          </p:nvPr>
        </p:nvSpPr>
        <p:spPr/>
        <p:txBody>
          <a:bodyPr/>
          <a:lstStyle/>
          <a:p>
            <a:fld id="{B9B94136-05C7-43BF-8DDB-A2E323E3F51C}" type="datetime1">
              <a:rPr lang="de-DE" smtClean="0"/>
              <a:t>15.06.2023</a:t>
            </a:fld>
            <a:endParaRPr lang="de-DE" dirty="0"/>
          </a:p>
        </p:txBody>
      </p:sp>
      <p:sp>
        <p:nvSpPr>
          <p:cNvPr id="8" name="Footer Placeholder 7"/>
          <p:cNvSpPr>
            <a:spLocks noGrp="1"/>
          </p:cNvSpPr>
          <p:nvPr>
            <p:ph type="ftr" sz="quarter" idx="11"/>
          </p:nvPr>
        </p:nvSpPr>
        <p:spPr/>
        <p:txBody>
          <a:bodyPr/>
          <a:lstStyle/>
          <a:p>
            <a:r>
              <a:rPr lang="de-DE"/>
              <a:t>Universität Stuttgart</a:t>
            </a:r>
            <a:endParaRPr lang="de-DE" dirty="0"/>
          </a:p>
        </p:txBody>
      </p:sp>
      <p:sp>
        <p:nvSpPr>
          <p:cNvPr id="9" name="Slide Number Placeholder 8"/>
          <p:cNvSpPr>
            <a:spLocks noGrp="1"/>
          </p:cNvSpPr>
          <p:nvPr>
            <p:ph type="sldNum" sz="quarter" idx="12"/>
          </p:nvPr>
        </p:nvSpPr>
        <p:spPr/>
        <p:txBody>
          <a:bodyPr/>
          <a:lstStyle/>
          <a:p>
            <a:fld id="{9E82CC3C-1DC0-4FDA-9590-6CC506AB67F8}" type="slidenum">
              <a:rPr lang="de-DE" smtClean="0"/>
              <a:t>‹#›</a:t>
            </a:fld>
            <a:endParaRPr lang="de-DE" dirty="0"/>
          </a:p>
        </p:txBody>
      </p:sp>
      <p:sp>
        <p:nvSpPr>
          <p:cNvPr id="11"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14" name="Text Placeholder 2"/>
          <p:cNvSpPr>
            <a:spLocks noGrp="1"/>
          </p:cNvSpPr>
          <p:nvPr>
            <p:ph type="body" idx="14"/>
          </p:nvPr>
        </p:nvSpPr>
        <p:spPr>
          <a:xfrm>
            <a:off x="4715688" y="1597026"/>
            <a:ext cx="3960000" cy="239148"/>
          </a:xfrm>
        </p:spPr>
        <p:txBody>
          <a:bodyPr anchor="b"/>
          <a:lstStyle>
            <a:lvl1pPr marL="0" indent="0">
              <a:buNone/>
              <a:defRPr sz="14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Textmasterformat bearbeiten</a:t>
            </a:r>
          </a:p>
        </p:txBody>
      </p:sp>
      <p:sp>
        <p:nvSpPr>
          <p:cNvPr id="15" name="Content Placeholder 3"/>
          <p:cNvSpPr>
            <a:spLocks noGrp="1"/>
          </p:cNvSpPr>
          <p:nvPr>
            <p:ph sz="half" idx="15"/>
          </p:nvPr>
        </p:nvSpPr>
        <p:spPr>
          <a:xfrm>
            <a:off x="4715688" y="1909916"/>
            <a:ext cx="3960000" cy="317960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21915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und Bild Hochforma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000" y="1597025"/>
            <a:ext cx="4176860" cy="34925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e Placeholder 4"/>
          <p:cNvSpPr>
            <a:spLocks noGrp="1"/>
          </p:cNvSpPr>
          <p:nvPr>
            <p:ph type="dt" sz="half" idx="10"/>
          </p:nvPr>
        </p:nvSpPr>
        <p:spPr/>
        <p:txBody>
          <a:bodyPr/>
          <a:lstStyle/>
          <a:p>
            <a:fld id="{A598159D-0F04-4901-B1EE-23171D2559FC}" type="datetime1">
              <a:rPr lang="de-DE" smtClean="0"/>
              <a:t>15.06.2023</a:t>
            </a:fld>
            <a:endParaRPr lang="de-DE" dirty="0"/>
          </a:p>
        </p:txBody>
      </p:sp>
      <p:sp>
        <p:nvSpPr>
          <p:cNvPr id="6" name="Footer Placeholder 5"/>
          <p:cNvSpPr>
            <a:spLocks noGrp="1"/>
          </p:cNvSpPr>
          <p:nvPr>
            <p:ph type="ftr" sz="quarter" idx="11"/>
          </p:nvPr>
        </p:nvSpPr>
        <p:spPr/>
        <p:txBody>
          <a:bodyPr/>
          <a:lstStyle/>
          <a:p>
            <a:r>
              <a:rPr lang="de-DE"/>
              <a:t>Universität Stuttgart</a:t>
            </a:r>
            <a:endParaRPr lang="de-DE" dirty="0"/>
          </a:p>
        </p:txBody>
      </p:sp>
      <p:sp>
        <p:nvSpPr>
          <p:cNvPr id="7" name="Slide Number Placeholder 6"/>
          <p:cNvSpPr>
            <a:spLocks noGrp="1"/>
          </p:cNvSpPr>
          <p:nvPr>
            <p:ph type="sldNum" sz="quarter" idx="12"/>
          </p:nvPr>
        </p:nvSpPr>
        <p:spPr/>
        <p:txBody>
          <a:bodyPr/>
          <a:lstStyle/>
          <a:p>
            <a:fld id="{9E82CC3C-1DC0-4FDA-9590-6CC506AB67F8}" type="slidenum">
              <a:rPr lang="de-DE" smtClean="0"/>
              <a:t>‹#›</a:t>
            </a:fld>
            <a:endParaRPr lang="de-DE" dirty="0"/>
          </a:p>
        </p:txBody>
      </p:sp>
      <p:sp>
        <p:nvSpPr>
          <p:cNvPr id="8" name="Textplatzhalter 7"/>
          <p:cNvSpPr>
            <a:spLocks noGrp="1"/>
          </p:cNvSpPr>
          <p:nvPr>
            <p:ph type="body" sz="quarter" idx="13" hasCustomPrompt="1"/>
          </p:nvPr>
        </p:nvSpPr>
        <p:spPr>
          <a:xfrm>
            <a:off x="468000" y="716400"/>
            <a:ext cx="8208000" cy="276225"/>
          </a:xfrm>
        </p:spPr>
        <p:txBody>
          <a:bodyPr lIns="0" tIns="0" rIns="0" bIns="0"/>
          <a:lstStyle>
            <a:lvl1pPr marL="0" indent="0">
              <a:buNone/>
              <a:defRPr sz="1800" baseline="0"/>
            </a:lvl1pPr>
          </a:lstStyle>
          <a:p>
            <a:pPr lvl="0"/>
            <a:r>
              <a:rPr lang="de-DE" dirty="0"/>
              <a:t>Untertitel durch Klicken bearbeiten</a:t>
            </a:r>
          </a:p>
        </p:txBody>
      </p:sp>
      <p:sp>
        <p:nvSpPr>
          <p:cNvPr id="10" name="Bildplatzhalter 9"/>
          <p:cNvSpPr>
            <a:spLocks noGrp="1"/>
          </p:cNvSpPr>
          <p:nvPr>
            <p:ph type="pic" sz="quarter" idx="14"/>
          </p:nvPr>
        </p:nvSpPr>
        <p:spPr>
          <a:xfrm>
            <a:off x="4895688" y="1597025"/>
            <a:ext cx="3780000" cy="3492500"/>
          </a:xfrm>
          <a:solidFill>
            <a:schemeClr val="bg1">
              <a:lumMod val="95000"/>
            </a:schemeClr>
          </a:solidFill>
        </p:spPr>
        <p:txBody>
          <a:bodyPr/>
          <a:lstStyle/>
          <a:p>
            <a:r>
              <a:rPr lang="de-DE"/>
              <a:t>Bild durch Klicken auf Symbol hinzufügen</a:t>
            </a:r>
            <a:endParaRPr lang="en-US"/>
          </a:p>
        </p:txBody>
      </p:sp>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77030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ext mit runden Bildern">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2EC6FA2-B420-4E9D-8F41-AC1034ACB572}" type="datetime1">
              <a:rPr lang="de-DE" smtClean="0"/>
              <a:t>15.06.2023</a:t>
            </a:fld>
            <a:endParaRPr lang="de-DE" dirty="0"/>
          </a:p>
        </p:txBody>
      </p:sp>
      <p:sp>
        <p:nvSpPr>
          <p:cNvPr id="4" name="Fußzeilenplatzhalter 3"/>
          <p:cNvSpPr>
            <a:spLocks noGrp="1"/>
          </p:cNvSpPr>
          <p:nvPr>
            <p:ph type="ftr" sz="quarter" idx="11"/>
          </p:nvPr>
        </p:nvSpPr>
        <p:spPr/>
        <p:txBody>
          <a:bodyPr/>
          <a:lstStyle/>
          <a:p>
            <a:r>
              <a:rPr lang="de-DE"/>
              <a:t>Universität Stuttgart</a:t>
            </a:r>
            <a:endParaRPr lang="de-DE" dirty="0"/>
          </a:p>
        </p:txBody>
      </p:sp>
      <p:sp>
        <p:nvSpPr>
          <p:cNvPr id="5" name="Foliennummernplatzhalter 4"/>
          <p:cNvSpPr>
            <a:spLocks noGrp="1"/>
          </p:cNvSpPr>
          <p:nvPr>
            <p:ph type="sldNum" sz="quarter" idx="12"/>
          </p:nvPr>
        </p:nvSpPr>
        <p:spPr/>
        <p:txBody>
          <a:bodyPr/>
          <a:lstStyle/>
          <a:p>
            <a:fld id="{9E82CC3C-1DC0-4FDA-9590-6CC506AB67F8}" type="slidenum">
              <a:rPr lang="de-DE" smtClean="0"/>
              <a:pPr/>
              <a:t>‹#›</a:t>
            </a:fld>
            <a:endParaRPr lang="de-DE" dirty="0"/>
          </a:p>
        </p:txBody>
      </p:sp>
      <p:sp>
        <p:nvSpPr>
          <p:cNvPr id="8" name="Bildplatzhalter 7"/>
          <p:cNvSpPr>
            <a:spLocks noGrp="1" noChangeAspect="1"/>
          </p:cNvSpPr>
          <p:nvPr>
            <p:ph type="pic" sz="quarter" idx="14"/>
          </p:nvPr>
        </p:nvSpPr>
        <p:spPr>
          <a:xfrm>
            <a:off x="482226" y="1115373"/>
            <a:ext cx="1080000" cy="1080000"/>
          </a:xfrm>
          <a:prstGeom prst="ellipse">
            <a:avLst/>
          </a:prstGeom>
          <a:solidFill>
            <a:schemeClr val="bg1">
              <a:lumMod val="95000"/>
            </a:schemeClr>
          </a:solidFill>
        </p:spPr>
        <p:txBody>
          <a:bodyPr tIns="0"/>
          <a:lstStyle>
            <a:lvl1pPr marL="0" indent="0" algn="ctr">
              <a:buNone/>
              <a:defRPr sz="1200"/>
            </a:lvl1pPr>
          </a:lstStyle>
          <a:p>
            <a:r>
              <a:rPr lang="de-DE"/>
              <a:t>Bild durch Klicken auf Symbol hinzufügen</a:t>
            </a:r>
            <a:endParaRPr lang="en-US"/>
          </a:p>
        </p:txBody>
      </p:sp>
      <p:sp>
        <p:nvSpPr>
          <p:cNvPr id="12" name="Textplatzhalter 10"/>
          <p:cNvSpPr>
            <a:spLocks noGrp="1"/>
          </p:cNvSpPr>
          <p:nvPr>
            <p:ph type="body" sz="quarter" idx="16"/>
          </p:nvPr>
        </p:nvSpPr>
        <p:spPr>
          <a:xfrm>
            <a:off x="1818000" y="1245972"/>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p:txBody>
      </p:sp>
      <p:sp>
        <p:nvSpPr>
          <p:cNvPr id="21" name="Bildplatzhalter 7"/>
          <p:cNvSpPr>
            <a:spLocks noGrp="1" noChangeAspect="1"/>
          </p:cNvSpPr>
          <p:nvPr>
            <p:ph type="pic" sz="quarter" idx="17"/>
          </p:nvPr>
        </p:nvSpPr>
        <p:spPr>
          <a:xfrm>
            <a:off x="482226" y="2573224"/>
            <a:ext cx="1080000" cy="1080000"/>
          </a:xfrm>
          <a:prstGeom prst="ellipse">
            <a:avLst/>
          </a:prstGeom>
          <a:solidFill>
            <a:schemeClr val="bg1">
              <a:lumMod val="95000"/>
            </a:schemeClr>
          </a:solidFill>
        </p:spPr>
        <p:txBody>
          <a:bodyPr tIns="0"/>
          <a:lstStyle>
            <a:lvl1pPr marL="0" indent="0" algn="ctr">
              <a:buNone/>
              <a:defRPr sz="1200"/>
            </a:lvl1pPr>
          </a:lstStyle>
          <a:p>
            <a:r>
              <a:rPr lang="de-DE"/>
              <a:t>Bild durch Klicken auf Symbol hinzufügen</a:t>
            </a:r>
            <a:endParaRPr lang="en-US"/>
          </a:p>
        </p:txBody>
      </p:sp>
      <p:sp>
        <p:nvSpPr>
          <p:cNvPr id="22" name="Textplatzhalter 10"/>
          <p:cNvSpPr>
            <a:spLocks noGrp="1"/>
          </p:cNvSpPr>
          <p:nvPr>
            <p:ph type="body" sz="quarter" idx="18"/>
          </p:nvPr>
        </p:nvSpPr>
        <p:spPr>
          <a:xfrm>
            <a:off x="1818000" y="2703823"/>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p:txBody>
      </p:sp>
      <p:sp>
        <p:nvSpPr>
          <p:cNvPr id="23" name="Bildplatzhalter 7"/>
          <p:cNvSpPr>
            <a:spLocks noGrp="1" noChangeAspect="1"/>
          </p:cNvSpPr>
          <p:nvPr>
            <p:ph type="pic" sz="quarter" idx="19"/>
          </p:nvPr>
        </p:nvSpPr>
        <p:spPr>
          <a:xfrm>
            <a:off x="482226" y="3996000"/>
            <a:ext cx="1080000" cy="1080000"/>
          </a:xfrm>
          <a:prstGeom prst="ellipse">
            <a:avLst/>
          </a:prstGeom>
          <a:solidFill>
            <a:schemeClr val="bg1">
              <a:lumMod val="95000"/>
            </a:schemeClr>
          </a:solidFill>
        </p:spPr>
        <p:txBody>
          <a:bodyPr tIns="0"/>
          <a:lstStyle>
            <a:lvl1pPr marL="0" indent="0" algn="ctr">
              <a:buNone/>
              <a:defRPr sz="1200"/>
            </a:lvl1pPr>
          </a:lstStyle>
          <a:p>
            <a:r>
              <a:rPr lang="de-DE"/>
              <a:t>Bild durch Klicken auf Symbol hinzufügen</a:t>
            </a:r>
            <a:endParaRPr lang="en-US"/>
          </a:p>
        </p:txBody>
      </p:sp>
      <p:sp>
        <p:nvSpPr>
          <p:cNvPr id="24" name="Textplatzhalter 10"/>
          <p:cNvSpPr>
            <a:spLocks noGrp="1"/>
          </p:cNvSpPr>
          <p:nvPr>
            <p:ph type="body" sz="quarter" idx="20"/>
          </p:nvPr>
        </p:nvSpPr>
        <p:spPr>
          <a:xfrm>
            <a:off x="1818000" y="4126599"/>
            <a:ext cx="59364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p:txBody>
      </p:sp>
      <p:sp>
        <p:nvSpPr>
          <p:cNvPr id="6" name="Titel 5"/>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02679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313" y="396000"/>
            <a:ext cx="8207375" cy="278290"/>
          </a:xfrm>
          <a:prstGeom prst="rect">
            <a:avLst/>
          </a:prstGeom>
        </p:spPr>
        <p:txBody>
          <a:bodyPr vert="horz" lIns="0" tIns="0" rIns="0" bIns="0" rtlCol="0" anchor="b">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468313" y="1597025"/>
            <a:ext cx="8207375" cy="34925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7754400" y="5418000"/>
            <a:ext cx="532800" cy="126000"/>
          </a:xfrm>
          <a:prstGeom prst="rect">
            <a:avLst/>
          </a:prstGeom>
        </p:spPr>
        <p:txBody>
          <a:bodyPr vert="horz" lIns="0" tIns="0" rIns="0" bIns="0" rtlCol="0" anchor="t" anchorCtr="0">
            <a:spAutoFit/>
          </a:bodyPr>
          <a:lstStyle>
            <a:lvl1pPr>
              <a:defRPr lang="en-US" sz="800" smtClean="0"/>
            </a:lvl1pPr>
          </a:lstStyle>
          <a:p>
            <a:fld id="{F79DE8CA-0689-41AE-9A55-ECBE3F37F8BC}" type="datetime1">
              <a:rPr lang="de-DE" smtClean="0"/>
              <a:t>15.06.2023</a:t>
            </a:fld>
            <a:endParaRPr lang="en-US"/>
          </a:p>
        </p:txBody>
      </p:sp>
      <p:sp>
        <p:nvSpPr>
          <p:cNvPr id="5" name="Footer Placeholder 4"/>
          <p:cNvSpPr>
            <a:spLocks noGrp="1"/>
          </p:cNvSpPr>
          <p:nvPr>
            <p:ph type="ftr" sz="quarter" idx="3"/>
          </p:nvPr>
        </p:nvSpPr>
        <p:spPr>
          <a:xfrm>
            <a:off x="482226" y="5418000"/>
            <a:ext cx="6048000" cy="126000"/>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Universität Stuttgart</a:t>
            </a:r>
            <a:endParaRPr lang="de-DE" dirty="0"/>
          </a:p>
        </p:txBody>
      </p:sp>
      <p:sp>
        <p:nvSpPr>
          <p:cNvPr id="6" name="Slide Number Placeholder 5"/>
          <p:cNvSpPr>
            <a:spLocks noGrp="1"/>
          </p:cNvSpPr>
          <p:nvPr>
            <p:ph type="sldNum" sz="quarter" idx="4"/>
          </p:nvPr>
        </p:nvSpPr>
        <p:spPr>
          <a:xfrm>
            <a:off x="8539200" y="5418000"/>
            <a:ext cx="223200" cy="126000"/>
          </a:xfrm>
          <a:prstGeom prst="rect">
            <a:avLst/>
          </a:prstGeom>
        </p:spPr>
        <p:txBody>
          <a:bodyPr vert="horz" lIns="0" tIns="0" rIns="0" bIns="0" rtlCol="0" anchor="t" anchorCtr="0">
            <a:spAutoFit/>
          </a:bodyPr>
          <a:lstStyle>
            <a:lvl1pPr algn="l">
              <a:defRPr sz="800">
                <a:solidFill>
                  <a:schemeClr val="tx1"/>
                </a:solidFill>
              </a:defRPr>
            </a:lvl1p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831698277"/>
      </p:ext>
    </p:extLst>
  </p:cSld>
  <p:clrMap bg1="lt1" tx1="dk1" bg2="lt2" tx2="dk2" accent1="accent1" accent2="accent2" accent3="accent3" accent4="accent4" accent5="accent5" accent6="accent6" hlink="hlink" folHlink="folHlink"/>
  <p:sldLayoutIdLst>
    <p:sldLayoutId id="2147483716" r:id="rId1"/>
    <p:sldLayoutId id="2147483702" r:id="rId2"/>
    <p:sldLayoutId id="2147483703" r:id="rId3"/>
    <p:sldLayoutId id="2147483704" r:id="rId4"/>
    <p:sldLayoutId id="2147483706" r:id="rId5"/>
    <p:sldLayoutId id="2147483708" r:id="rId6"/>
    <p:sldLayoutId id="2147483710" r:id="rId7"/>
    <p:sldLayoutId id="2147483712" r:id="rId8"/>
    <p:sldLayoutId id="2147483714" r:id="rId9"/>
    <p:sldLayoutId id="2147483715" r:id="rId10"/>
    <p:sldLayoutId id="2147483717" r:id="rId11"/>
  </p:sldLayoutIdLst>
  <p:hf hdr="0"/>
  <p:txStyles>
    <p:title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Font typeface="Arial" panose="020B0604020202020204" pitchFamily="34" charset="0"/>
        <a:buChar char="•"/>
        <a:defRPr sz="1600" kern="1200">
          <a:solidFill>
            <a:schemeClr val="tx1"/>
          </a:solidFill>
          <a:latin typeface="+mn-lt"/>
          <a:ea typeface="+mn-ea"/>
          <a:cs typeface="+mn-cs"/>
        </a:defRPr>
      </a:lvl1pPr>
      <a:lvl2pPr marL="360363" indent="-184150" algn="l" defTabSz="685800" rtl="0" eaLnBrk="1" latinLnBrk="0" hangingPunct="1">
        <a:lnSpc>
          <a:spcPct val="120000"/>
        </a:lnSpc>
        <a:spcBef>
          <a:spcPts val="375"/>
        </a:spcBef>
        <a:buClr>
          <a:schemeClr val="tx1"/>
        </a:buClr>
        <a:buFont typeface="Arial" panose="020B0604020202020204" pitchFamily="34" charset="0"/>
        <a:buChar char="•"/>
        <a:defRPr sz="1600" kern="1200">
          <a:solidFill>
            <a:schemeClr val="tx1"/>
          </a:solidFill>
          <a:latin typeface="+mn-lt"/>
          <a:ea typeface="+mn-ea"/>
          <a:cs typeface="+mn-cs"/>
        </a:defRPr>
      </a:lvl2pPr>
      <a:lvl3pPr marL="536575"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3pPr>
      <a:lvl4pPr marL="720725" indent="-184150"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4pPr>
      <a:lvl5pPr marL="896938" indent="-176213" algn="l" defTabSz="685800" rtl="0" eaLnBrk="1" latinLnBrk="0" hangingPunct="1">
        <a:lnSpc>
          <a:spcPct val="120000"/>
        </a:lnSpc>
        <a:spcBef>
          <a:spcPts val="375"/>
        </a:spcBef>
        <a:buClr>
          <a:schemeClr val="tx1"/>
        </a:buClr>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6">
          <p15:clr>
            <a:srgbClr val="F26B43"/>
          </p15:clr>
        </p15:guide>
        <p15:guide id="2" pos="295">
          <p15:clr>
            <a:srgbClr val="F26B43"/>
          </p15:clr>
        </p15:guide>
        <p15:guide id="3" orient="horz" pos="3206">
          <p15:clr>
            <a:srgbClr val="F26B43"/>
          </p15:clr>
        </p15:guide>
        <p15:guide id="4" pos="54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mailto:lprieto@login.hpc.ncsu.edu"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lectricity substation surrounded by inflatable boom. Photo credit: Duke Ener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8542"/>
            <a:ext cx="9159506" cy="4716463"/>
          </a:xfrm>
          <a:prstGeom prst="rect">
            <a:avLst/>
          </a:prstGeom>
          <a:noFill/>
          <a:extLst>
            <a:ext uri="{909E8E84-426E-40DD-AFC4-6F175D3DCCD1}">
              <a14:hiddenFill xmlns:a14="http://schemas.microsoft.com/office/drawing/2010/main">
                <a:solidFill>
                  <a:srgbClr val="FFFFFF"/>
                </a:solidFill>
              </a14:hiddenFill>
            </a:ext>
          </a:extLst>
        </p:spPr>
      </p:pic>
      <p:sp>
        <p:nvSpPr>
          <p:cNvPr id="7" name="Titel 6"/>
          <p:cNvSpPr>
            <a:spLocks noGrp="1"/>
          </p:cNvSpPr>
          <p:nvPr>
            <p:ph type="ctrTitle"/>
          </p:nvPr>
        </p:nvSpPr>
        <p:spPr/>
        <p:txBody>
          <a:bodyPr/>
          <a:lstStyle/>
          <a:p>
            <a:r>
              <a:rPr lang="en-US" sz="2000" b="0" dirty="0"/>
              <a:t>Mountains to sea model (M2S): README</a:t>
            </a:r>
            <a:endParaRPr lang="de-DE" sz="2000" dirty="0"/>
          </a:p>
        </p:txBody>
      </p:sp>
      <p:sp>
        <p:nvSpPr>
          <p:cNvPr id="8" name="Untertitel 7"/>
          <p:cNvSpPr>
            <a:spLocks noGrp="1"/>
          </p:cNvSpPr>
          <p:nvPr>
            <p:ph type="subTitle" idx="1"/>
          </p:nvPr>
        </p:nvSpPr>
        <p:spPr/>
        <p:txBody>
          <a:bodyPr>
            <a:normAutofit/>
          </a:bodyPr>
          <a:lstStyle/>
          <a:p>
            <a:r>
              <a:rPr lang="en-US" dirty="0"/>
              <a:t>Luis Prieto</a:t>
            </a:r>
          </a:p>
        </p:txBody>
      </p:sp>
      <p:sp>
        <p:nvSpPr>
          <p:cNvPr id="10" name="Textplatzhalter 9"/>
          <p:cNvSpPr>
            <a:spLocks noGrp="1"/>
          </p:cNvSpPr>
          <p:nvPr>
            <p:ph type="body" sz="quarter" idx="11"/>
          </p:nvPr>
        </p:nvSpPr>
        <p:spPr/>
        <p:txBody>
          <a:bodyPr/>
          <a:lstStyle/>
          <a:p>
            <a:r>
              <a:rPr lang="en-US" dirty="0"/>
              <a:t> </a:t>
            </a:r>
            <a:endParaRPr lang="de-DE" dirty="0"/>
          </a:p>
        </p:txBody>
      </p:sp>
      <p:sp>
        <p:nvSpPr>
          <p:cNvPr id="2" name="Rectangle 1"/>
          <p:cNvSpPr/>
          <p:nvPr/>
        </p:nvSpPr>
        <p:spPr>
          <a:xfrm>
            <a:off x="317634" y="262323"/>
            <a:ext cx="2319688" cy="74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032" name="Picture 8" descr="Nc State Logo Transparent Clipart (#1317291) - PinClip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167" y="4401784"/>
            <a:ext cx="570160" cy="7088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217342" y="191497"/>
            <a:ext cx="4415165" cy="607399"/>
          </a:xfrm>
          <a:prstGeom prst="rect">
            <a:avLst/>
          </a:prstGeom>
        </p:spPr>
      </p:pic>
    </p:spTree>
    <p:extLst>
      <p:ext uri="{BB962C8B-B14F-4D97-AF65-F5344CB8AC3E}">
        <p14:creationId xmlns:p14="http://schemas.microsoft.com/office/powerpoint/2010/main" val="5532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5481"/>
            <a:ext cx="8520600" cy="636333"/>
          </a:xfrm>
        </p:spPr>
        <p:txBody>
          <a:bodyPr/>
          <a:lstStyle/>
          <a:p>
            <a:r>
              <a:rPr lang="en-US" dirty="0"/>
              <a:t>Instructions for running it in your PC</a:t>
            </a:r>
          </a:p>
        </p:txBody>
      </p:sp>
      <p:sp>
        <p:nvSpPr>
          <p:cNvPr id="3" name="Text Placeholder 2"/>
          <p:cNvSpPr>
            <a:spLocks noGrp="1"/>
          </p:cNvSpPr>
          <p:nvPr>
            <p:ph type="body" idx="1"/>
          </p:nvPr>
        </p:nvSpPr>
        <p:spPr>
          <a:xfrm>
            <a:off x="311700" y="959500"/>
            <a:ext cx="8520600" cy="3796000"/>
          </a:xfrm>
          <a:ln>
            <a:noFill/>
          </a:ln>
        </p:spPr>
        <p:txBody>
          <a:bodyPr/>
          <a:lstStyle/>
          <a:p>
            <a:pPr>
              <a:buFont typeface="+mj-lt"/>
              <a:buAutoNum type="arabicPeriod"/>
            </a:pPr>
            <a:r>
              <a:rPr lang="en-US" dirty="0"/>
              <a:t>Open the file </a:t>
            </a:r>
            <a:r>
              <a:rPr lang="en-US" b="1" dirty="0">
                <a:solidFill>
                  <a:srgbClr val="FF0000"/>
                </a:solidFill>
              </a:rPr>
              <a:t>MTSDataSetup.py</a:t>
            </a:r>
          </a:p>
          <a:p>
            <a:pPr>
              <a:buFont typeface="+mj-lt"/>
              <a:buAutoNum type="arabicPeriod"/>
            </a:pPr>
            <a:r>
              <a:rPr lang="en-US" dirty="0"/>
              <a:t>There is a folder line looking at the folder where you stored the main inputs to the model, change it to match with the directory that you are working on</a:t>
            </a:r>
          </a:p>
          <a:p>
            <a:pPr marL="76200" indent="0">
              <a:buNone/>
            </a:pPr>
            <a:r>
              <a:rPr lang="en-US" sz="1600" dirty="0"/>
              <a:t>                 folder = '/home/</a:t>
            </a:r>
            <a:r>
              <a:rPr lang="en-US" sz="1600" dirty="0" err="1"/>
              <a:t>lprieto</a:t>
            </a:r>
            <a:r>
              <a:rPr lang="en-US" sz="1600" dirty="0"/>
              <a:t>/Research/M2S_line_outages/Inputs/’</a:t>
            </a:r>
            <a:endParaRPr lang="en-US" dirty="0"/>
          </a:p>
          <a:p>
            <a:pPr marL="419100" indent="-342900">
              <a:buFont typeface="+mj-lt"/>
              <a:buAutoNum type="arabicPeriod" startAt="4"/>
            </a:pPr>
            <a:r>
              <a:rPr lang="en-US" dirty="0"/>
              <a:t>Replace the values of outage data, solar-power and hourly load.</a:t>
            </a:r>
          </a:p>
          <a:p>
            <a:pPr>
              <a:buFont typeface="+mj-lt"/>
              <a:buAutoNum type="arabicPeriod" startAt="4"/>
            </a:pPr>
            <a:r>
              <a:rPr lang="en-US" dirty="0"/>
              <a:t>Save the file and run it!</a:t>
            </a:r>
          </a:p>
          <a:p>
            <a:pPr>
              <a:buFont typeface="+mj-lt"/>
              <a:buAutoNum type="arabicPeriod" startAt="4"/>
            </a:pPr>
            <a:r>
              <a:rPr lang="en-US" dirty="0"/>
              <a:t>You should see an output file with the name: MTS_data.dat</a:t>
            </a:r>
          </a:p>
          <a:p>
            <a:pPr>
              <a:buFont typeface="+mj-lt"/>
              <a:buAutoNum type="arabicPeriod" startAt="4"/>
            </a:pPr>
            <a:r>
              <a:rPr lang="en-US" dirty="0"/>
              <a:t>Open the file </a:t>
            </a:r>
            <a:r>
              <a:rPr lang="en-US" b="1" dirty="0">
                <a:solidFill>
                  <a:srgbClr val="FF0000"/>
                </a:solidFill>
              </a:rPr>
              <a:t>wrapper.py</a:t>
            </a:r>
          </a:p>
          <a:p>
            <a:pPr>
              <a:buFont typeface="+mj-lt"/>
              <a:buAutoNum type="arabicPeriod" startAt="4"/>
            </a:pPr>
            <a:r>
              <a:rPr lang="en-US" dirty="0"/>
              <a:t>Change the folder_2 line to where you want to store the outputs of the model.</a:t>
            </a:r>
          </a:p>
          <a:p>
            <a:pPr>
              <a:buFont typeface="+mj-lt"/>
              <a:buAutoNum type="arabicPeriod" startAt="4"/>
            </a:pPr>
            <a:r>
              <a:rPr lang="en-US" dirty="0"/>
              <a:t>Select the days of simulation, test it with 2 or 3 days: days = </a:t>
            </a:r>
            <a:r>
              <a:rPr lang="en-US" dirty="0">
                <a:solidFill>
                  <a:srgbClr val="FF0000"/>
                </a:solidFill>
              </a:rPr>
              <a:t>3</a:t>
            </a:r>
          </a:p>
          <a:p>
            <a:pPr>
              <a:buFont typeface="+mj-lt"/>
              <a:buAutoNum type="arabicPeriod" startAt="4"/>
            </a:pPr>
            <a:r>
              <a:rPr lang="en-US" dirty="0"/>
              <a:t>Select your solver, the model can work with: </a:t>
            </a:r>
            <a:r>
              <a:rPr lang="en-US" dirty="0" err="1">
                <a:solidFill>
                  <a:srgbClr val="FF0000"/>
                </a:solidFill>
              </a:rPr>
              <a:t>gurobi</a:t>
            </a:r>
            <a:r>
              <a:rPr lang="en-US" dirty="0">
                <a:solidFill>
                  <a:srgbClr val="FF0000"/>
                </a:solidFill>
              </a:rPr>
              <a:t>, </a:t>
            </a:r>
            <a:r>
              <a:rPr lang="en-US" dirty="0" err="1">
                <a:solidFill>
                  <a:srgbClr val="FF0000"/>
                </a:solidFill>
              </a:rPr>
              <a:t>cplex</a:t>
            </a:r>
            <a:r>
              <a:rPr lang="en-US" dirty="0">
                <a:solidFill>
                  <a:srgbClr val="FF0000"/>
                </a:solidFill>
              </a:rPr>
              <a:t> </a:t>
            </a:r>
            <a:r>
              <a:rPr lang="en-US" dirty="0"/>
              <a:t>and</a:t>
            </a:r>
            <a:r>
              <a:rPr lang="en-US" dirty="0">
                <a:solidFill>
                  <a:srgbClr val="FF0000"/>
                </a:solidFill>
              </a:rPr>
              <a:t> </a:t>
            </a:r>
            <a:r>
              <a:rPr lang="en-US" dirty="0" err="1">
                <a:solidFill>
                  <a:srgbClr val="FF0000"/>
                </a:solidFill>
              </a:rPr>
              <a:t>glpk</a:t>
            </a:r>
            <a:r>
              <a:rPr lang="en-US" dirty="0">
                <a:solidFill>
                  <a:srgbClr val="FF0000"/>
                </a:solidFill>
              </a:rPr>
              <a:t> (not tested)</a:t>
            </a:r>
          </a:p>
          <a:p>
            <a:pPr>
              <a:buFont typeface="+mj-lt"/>
              <a:buAutoNum type="arabicPeriod" startAt="4"/>
            </a:pPr>
            <a:r>
              <a:rPr lang="en-US" dirty="0"/>
              <a:t>Run the file and look for the outputs.</a:t>
            </a:r>
          </a:p>
          <a:p>
            <a:pPr marL="76200" indent="0">
              <a:buNone/>
            </a:pPr>
            <a:endParaRPr lang="en-US" dirty="0"/>
          </a:p>
          <a:p>
            <a:pPr marL="76200" indent="0" algn="ctr">
              <a:buNone/>
            </a:pPr>
            <a:br>
              <a:rPr lang="en-US" dirty="0"/>
            </a:br>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 smtClean="0"/>
              <a:pPr algn="r"/>
              <a:t>2</a:t>
            </a:fld>
            <a:endParaRPr lang="en"/>
          </a:p>
        </p:txBody>
      </p:sp>
    </p:spTree>
    <p:extLst>
      <p:ext uri="{BB962C8B-B14F-4D97-AF65-F5344CB8AC3E}">
        <p14:creationId xmlns:p14="http://schemas.microsoft.com/office/powerpoint/2010/main" val="133389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 for using the cluster</a:t>
            </a:r>
          </a:p>
        </p:txBody>
      </p:sp>
      <p:sp>
        <p:nvSpPr>
          <p:cNvPr id="3" name="Text Placeholder 2"/>
          <p:cNvSpPr>
            <a:spLocks noGrp="1"/>
          </p:cNvSpPr>
          <p:nvPr>
            <p:ph type="body" idx="1"/>
          </p:nvPr>
        </p:nvSpPr>
        <p:spPr>
          <a:ln>
            <a:noFill/>
          </a:ln>
        </p:spPr>
        <p:txBody>
          <a:bodyPr/>
          <a:lstStyle/>
          <a:p>
            <a:r>
              <a:rPr lang="en-US" dirty="0"/>
              <a:t>Download </a:t>
            </a:r>
            <a:r>
              <a:rPr lang="en-US" dirty="0" err="1"/>
              <a:t>MobaXterm</a:t>
            </a:r>
            <a:r>
              <a:rPr lang="en-US" dirty="0"/>
              <a:t>, to run a virtual machine – Linux base</a:t>
            </a:r>
          </a:p>
          <a:p>
            <a:r>
              <a:rPr lang="en-US" dirty="0"/>
              <a:t>Login in henry2 : Use the command, </a:t>
            </a:r>
            <a:r>
              <a:rPr lang="en-US" dirty="0" err="1"/>
              <a:t>ssh</a:t>
            </a:r>
            <a:r>
              <a:rPr lang="en-US" dirty="0"/>
              <a:t> </a:t>
            </a:r>
            <a:r>
              <a:rPr lang="en-US" dirty="0">
                <a:hlinkClick r:id="rId2"/>
              </a:rPr>
              <a:t>lprieto@login.hpc.ncsu.edu</a:t>
            </a:r>
            <a:endParaRPr lang="en-US" dirty="0"/>
          </a:p>
          <a:p>
            <a:r>
              <a:rPr lang="en-US" dirty="0"/>
              <a:t>Choose the authentication method.</a:t>
            </a:r>
          </a:p>
          <a:p>
            <a:r>
              <a:rPr lang="en-US" dirty="0"/>
              <a:t>Group folder: cd /share/</a:t>
            </a:r>
            <a:r>
              <a:rPr lang="en-US" dirty="0" err="1"/>
              <a:t>infews</a:t>
            </a:r>
            <a:endParaRPr lang="en-US" dirty="0"/>
          </a:p>
          <a:p>
            <a:r>
              <a:rPr lang="en-US" dirty="0"/>
              <a:t>Create a new directory: </a:t>
            </a:r>
            <a:r>
              <a:rPr lang="en-US" dirty="0" err="1"/>
              <a:t>mkdir</a:t>
            </a:r>
            <a:endParaRPr lang="en-US" dirty="0"/>
          </a:p>
          <a:p>
            <a:pPr marL="76200" indent="0">
              <a:buNone/>
            </a:pPr>
            <a:r>
              <a:rPr lang="en-US" b="1" i="1" dirty="0">
                <a:solidFill>
                  <a:srgbClr val="0647A6"/>
                </a:solidFill>
              </a:rPr>
              <a:t>For running a code:</a:t>
            </a:r>
          </a:p>
          <a:p>
            <a:r>
              <a:rPr lang="en-US" dirty="0"/>
              <a:t>Initialize the </a:t>
            </a:r>
            <a:r>
              <a:rPr lang="en-US" dirty="0" err="1"/>
              <a:t>conda</a:t>
            </a:r>
            <a:r>
              <a:rPr lang="en-US" dirty="0"/>
              <a:t> environment (before even thinking on running anything)</a:t>
            </a:r>
          </a:p>
          <a:p>
            <a:pPr marL="76200" indent="0" algn="ctr">
              <a:buNone/>
            </a:pPr>
            <a:r>
              <a:rPr lang="en-US" dirty="0"/>
              <a:t>module load </a:t>
            </a:r>
            <a:r>
              <a:rPr lang="en-US" dirty="0" err="1"/>
              <a:t>conda</a:t>
            </a:r>
            <a:endParaRPr lang="en-US" dirty="0"/>
          </a:p>
          <a:p>
            <a:pPr marL="76200" indent="0" algn="ctr">
              <a:buNone/>
            </a:pPr>
            <a:r>
              <a:rPr lang="en-US" dirty="0" err="1"/>
              <a:t>conda</a:t>
            </a:r>
            <a:r>
              <a:rPr lang="en-US" dirty="0"/>
              <a:t> </a:t>
            </a:r>
            <a:r>
              <a:rPr lang="en-US" dirty="0" err="1"/>
              <a:t>init</a:t>
            </a:r>
            <a:r>
              <a:rPr lang="en-US" dirty="0"/>
              <a:t> </a:t>
            </a:r>
            <a:r>
              <a:rPr lang="en-US" dirty="0" err="1"/>
              <a:t>tcsh</a:t>
            </a:r>
            <a:endParaRPr lang="en-US" dirty="0"/>
          </a:p>
          <a:p>
            <a:pPr marL="76200" indent="0" algn="ctr">
              <a:buNone/>
            </a:pPr>
            <a:r>
              <a:rPr lang="en-US" dirty="0"/>
              <a:t>[log out then back in again]</a:t>
            </a:r>
            <a:br>
              <a:rPr lang="en-US" dirty="0"/>
            </a:br>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 smtClean="0"/>
              <a:pPr algn="r"/>
              <a:t>3</a:t>
            </a:fld>
            <a:endParaRPr lang="en"/>
          </a:p>
        </p:txBody>
      </p:sp>
    </p:spTree>
    <p:extLst>
      <p:ext uri="{BB962C8B-B14F-4D97-AF65-F5344CB8AC3E}">
        <p14:creationId xmlns:p14="http://schemas.microsoft.com/office/powerpoint/2010/main" val="351096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73617"/>
            <a:ext cx="8520600" cy="636333"/>
          </a:xfrm>
        </p:spPr>
        <p:txBody>
          <a:bodyPr/>
          <a:lstStyle/>
          <a:p>
            <a:r>
              <a:rPr lang="en-US" dirty="0"/>
              <a:t>Instructions for using the cluster</a:t>
            </a:r>
          </a:p>
        </p:txBody>
      </p:sp>
      <p:sp>
        <p:nvSpPr>
          <p:cNvPr id="3" name="Text Placeholder 2"/>
          <p:cNvSpPr>
            <a:spLocks noGrp="1"/>
          </p:cNvSpPr>
          <p:nvPr>
            <p:ph type="body" idx="1"/>
          </p:nvPr>
        </p:nvSpPr>
        <p:spPr>
          <a:xfrm>
            <a:off x="311700" y="909949"/>
            <a:ext cx="8520600" cy="4519889"/>
          </a:xfrm>
          <a:noFill/>
          <a:ln>
            <a:solidFill>
              <a:schemeClr val="bg1">
                <a:lumMod val="85000"/>
              </a:schemeClr>
            </a:solidFill>
          </a:ln>
        </p:spPr>
        <p:txBody>
          <a:bodyPr/>
          <a:lstStyle/>
          <a:p>
            <a:pPr marL="76200" indent="0">
              <a:buNone/>
            </a:pPr>
            <a:r>
              <a:rPr lang="en-US" sz="1200" b="1" i="1" dirty="0">
                <a:solidFill>
                  <a:srgbClr val="0647A6"/>
                </a:solidFill>
              </a:rPr>
              <a:t>For running a code:</a:t>
            </a:r>
          </a:p>
          <a:p>
            <a:r>
              <a:rPr lang="en-US" sz="1200" dirty="0"/>
              <a:t>Create a .</a:t>
            </a:r>
            <a:r>
              <a:rPr lang="en-US" sz="1200" dirty="0" err="1"/>
              <a:t>condarc</a:t>
            </a:r>
            <a:r>
              <a:rPr lang="en-US" sz="1200" dirty="0"/>
              <a:t> file, this txt file should be made inside the </a:t>
            </a:r>
            <a:r>
              <a:rPr lang="en-US" sz="1200" dirty="0" err="1"/>
              <a:t>linux</a:t>
            </a:r>
            <a:r>
              <a:rPr lang="en-US" sz="1200" dirty="0"/>
              <a:t> environment, this is super important.</a:t>
            </a:r>
          </a:p>
          <a:p>
            <a:r>
              <a:rPr lang="en-US" sz="1200" dirty="0"/>
              <a:t>Inside the .</a:t>
            </a:r>
            <a:r>
              <a:rPr lang="en-US" sz="1200" dirty="0" err="1"/>
              <a:t>condarc</a:t>
            </a:r>
            <a:r>
              <a:rPr lang="en-US" sz="1200" dirty="0"/>
              <a:t> file, using the edit command </a:t>
            </a:r>
            <a:r>
              <a:rPr lang="en-US" sz="1200" b="1" dirty="0"/>
              <a:t>I</a:t>
            </a:r>
            <a:r>
              <a:rPr lang="en-US" sz="1200" dirty="0"/>
              <a:t>, fill with the following:</a:t>
            </a:r>
          </a:p>
          <a:p>
            <a:pPr marL="76200" indent="0">
              <a:buNone/>
            </a:pPr>
            <a:r>
              <a:rPr lang="en-US" sz="1200" dirty="0"/>
              <a:t>                                            </a:t>
            </a:r>
            <a:r>
              <a:rPr lang="en-US" sz="1200" dirty="0" err="1"/>
              <a:t>pkgs_dirs</a:t>
            </a:r>
            <a:r>
              <a:rPr lang="en-US" sz="1200" dirty="0"/>
              <a:t>: </a:t>
            </a:r>
          </a:p>
          <a:p>
            <a:pPr marL="76200" indent="0" algn="ctr">
              <a:buNone/>
            </a:pPr>
            <a:r>
              <a:rPr lang="en-US" sz="1200" dirty="0"/>
              <a:t>- /share/</a:t>
            </a:r>
            <a:r>
              <a:rPr lang="en-US" sz="1200" dirty="0" err="1"/>
              <a:t>infews</a:t>
            </a:r>
            <a:r>
              <a:rPr lang="en-US" sz="1200" dirty="0"/>
              <a:t>/</a:t>
            </a:r>
            <a:r>
              <a:rPr lang="en-US" sz="1200" dirty="0" err="1"/>
              <a:t>lprieto</a:t>
            </a:r>
            <a:r>
              <a:rPr lang="en-US" sz="1200" dirty="0"/>
              <a:t>/</a:t>
            </a:r>
            <a:r>
              <a:rPr lang="en-US" sz="1200" dirty="0" err="1"/>
              <a:t>conda</a:t>
            </a:r>
            <a:r>
              <a:rPr lang="en-US" sz="1200" dirty="0"/>
              <a:t>/</a:t>
            </a:r>
            <a:r>
              <a:rPr lang="en-US" sz="1200" dirty="0" err="1"/>
              <a:t>pkgs</a:t>
            </a:r>
            <a:endParaRPr lang="en-US" sz="1200" dirty="0"/>
          </a:p>
          <a:p>
            <a:r>
              <a:rPr lang="en-US" sz="1200" dirty="0"/>
              <a:t>For saving this file, press Esc, then use the command: </a:t>
            </a:r>
            <a:r>
              <a:rPr lang="en-US" sz="1200" b="1" dirty="0"/>
              <a:t>:</a:t>
            </a:r>
            <a:r>
              <a:rPr lang="en-US" sz="1200" b="1" dirty="0" err="1"/>
              <a:t>wq</a:t>
            </a:r>
            <a:endParaRPr lang="en-US" sz="1200" b="1" dirty="0"/>
          </a:p>
          <a:p>
            <a:r>
              <a:rPr lang="en-US" sz="1200" dirty="0"/>
              <a:t>Check if the format from the </a:t>
            </a:r>
            <a:r>
              <a:rPr lang="en-US" sz="1200" dirty="0" err="1"/>
              <a:t>submit_job.csh</a:t>
            </a:r>
            <a:r>
              <a:rPr lang="en-US" sz="1200" dirty="0"/>
              <a:t> is in a DOS format, by doing:</a:t>
            </a:r>
          </a:p>
          <a:p>
            <a:pPr marL="76200" indent="0" algn="ctr">
              <a:buNone/>
            </a:pPr>
            <a:r>
              <a:rPr lang="en-US" sz="1200" dirty="0"/>
              <a:t>dos2unix </a:t>
            </a:r>
            <a:r>
              <a:rPr lang="en-US" sz="1200" dirty="0" err="1"/>
              <a:t>submit_job-copy.csh</a:t>
            </a:r>
            <a:endParaRPr lang="en-US" sz="1200" dirty="0"/>
          </a:p>
          <a:p>
            <a:pPr marL="76200" indent="0" algn="ctr">
              <a:buNone/>
            </a:pPr>
            <a:endParaRPr lang="en-US" sz="1200" dirty="0"/>
          </a:p>
          <a:p>
            <a:pPr algn="ctr"/>
            <a:r>
              <a:rPr lang="en-US" sz="1200" dirty="0"/>
              <a:t>Executable: open it using the 'vi' editor/command in Linux, change to 'edit' model by pressing '</a:t>
            </a:r>
            <a:r>
              <a:rPr lang="en-US" sz="1200" dirty="0" err="1"/>
              <a:t>i</a:t>
            </a:r>
            <a:r>
              <a:rPr lang="en-US" sz="1200" dirty="0"/>
              <a:t>', and then changing the file name to be executed from </a:t>
            </a:r>
            <a:r>
              <a:rPr lang="en-US" sz="1200" b="1" dirty="0"/>
              <a:t>wrapper.py </a:t>
            </a:r>
            <a:r>
              <a:rPr lang="en-US" sz="1200" dirty="0"/>
              <a:t>to </a:t>
            </a:r>
            <a:r>
              <a:rPr lang="en-US" sz="1200" b="1" dirty="0"/>
              <a:t>MTSDataSetup.py. </a:t>
            </a:r>
            <a:r>
              <a:rPr lang="en-US" sz="1200" dirty="0"/>
              <a:t>Save by pressing Esc, then :</a:t>
            </a:r>
            <a:r>
              <a:rPr lang="en-US" sz="1200" dirty="0" err="1"/>
              <a:t>wq</a:t>
            </a:r>
            <a:r>
              <a:rPr lang="en-US" sz="1200" dirty="0"/>
              <a:t> and Enter. </a:t>
            </a:r>
          </a:p>
          <a:p>
            <a:pPr marL="76200" indent="0" algn="ctr">
              <a:buNone/>
            </a:pPr>
            <a:br>
              <a:rPr lang="en-US" sz="1200" dirty="0"/>
            </a:br>
            <a:endParaRPr lang="en-US" sz="1200" b="1" dirty="0"/>
          </a:p>
        </p:txBody>
      </p:sp>
      <p:sp>
        <p:nvSpPr>
          <p:cNvPr id="4" name="Slide Number Placeholder 3"/>
          <p:cNvSpPr>
            <a:spLocks noGrp="1"/>
          </p:cNvSpPr>
          <p:nvPr>
            <p:ph type="sldNum" idx="12"/>
          </p:nvPr>
        </p:nvSpPr>
        <p:spPr/>
        <p:txBody>
          <a:bodyPr/>
          <a:lstStyle/>
          <a:p>
            <a:pPr algn="r"/>
            <a:fld id="{00000000-1234-1234-1234-123412341234}" type="slidenum">
              <a:rPr lang="en" smtClean="0"/>
              <a:pPr algn="r"/>
              <a:t>4</a:t>
            </a:fld>
            <a:endParaRPr lang="en"/>
          </a:p>
        </p:txBody>
      </p:sp>
    </p:spTree>
    <p:extLst>
      <p:ext uri="{BB962C8B-B14F-4D97-AF65-F5344CB8AC3E}">
        <p14:creationId xmlns:p14="http://schemas.microsoft.com/office/powerpoint/2010/main" val="201861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0647A6"/>
                </a:solidFill>
              </a:rPr>
              <a:t>For running a code:</a:t>
            </a:r>
            <a:endParaRPr lang="en-US" dirty="0"/>
          </a:p>
        </p:txBody>
      </p:sp>
      <p:sp>
        <p:nvSpPr>
          <p:cNvPr id="3" name="Text Placeholder 2"/>
          <p:cNvSpPr>
            <a:spLocks noGrp="1"/>
          </p:cNvSpPr>
          <p:nvPr>
            <p:ph type="body" idx="1"/>
          </p:nvPr>
        </p:nvSpPr>
        <p:spPr/>
        <p:txBody>
          <a:bodyPr/>
          <a:lstStyle/>
          <a:p>
            <a:r>
              <a:rPr lang="en-US" sz="1200" dirty="0"/>
              <a:t>Delete the source line in </a:t>
            </a:r>
            <a:r>
              <a:rPr lang="en-US" sz="1200" dirty="0" err="1"/>
              <a:t>submit_job.csh</a:t>
            </a:r>
            <a:r>
              <a:rPr lang="en-US" sz="1200" dirty="0"/>
              <a:t>, so you can have something like this at the end:: </a:t>
            </a:r>
          </a:p>
          <a:p>
            <a:endParaRPr lang="en-US" sz="1200" dirty="0"/>
          </a:p>
          <a:p>
            <a:endParaRPr lang="en-US" sz="1200" dirty="0"/>
          </a:p>
          <a:p>
            <a:endParaRPr lang="en-US" sz="1200" dirty="0"/>
          </a:p>
          <a:p>
            <a:pPr marL="76200" indent="0">
              <a:buNone/>
            </a:pPr>
            <a:endParaRPr lang="en-US" sz="1200" dirty="0"/>
          </a:p>
          <a:p>
            <a:r>
              <a:rPr lang="en-US" sz="1200" dirty="0"/>
              <a:t>Change the environment to </a:t>
            </a:r>
            <a:r>
              <a:rPr lang="en-US" sz="1200" dirty="0" err="1"/>
              <a:t>group_env</a:t>
            </a:r>
            <a:endParaRPr lang="en-US" sz="1200" dirty="0"/>
          </a:p>
          <a:p>
            <a:r>
              <a:rPr lang="en-US" sz="1200" dirty="0"/>
              <a:t>To run the file on the cluster, first save the file as an executable using this command:</a:t>
            </a:r>
            <a:br>
              <a:rPr lang="en-US" sz="1200" dirty="0"/>
            </a:br>
            <a:r>
              <a:rPr lang="en-US" sz="1200" dirty="0" err="1"/>
              <a:t>chmod</a:t>
            </a:r>
            <a:r>
              <a:rPr lang="en-US" sz="1200" dirty="0"/>
              <a:t> +x </a:t>
            </a:r>
            <a:r>
              <a:rPr lang="en-US" sz="1200" dirty="0" err="1"/>
              <a:t>submit_job.csh</a:t>
            </a:r>
            <a:endParaRPr lang="en-US" sz="1200" dirty="0"/>
          </a:p>
          <a:p>
            <a:r>
              <a:rPr lang="en-US" sz="1200" dirty="0"/>
              <a:t>If you look in the file contents, you'll see that it's now green, indicating that it is an executable. </a:t>
            </a:r>
          </a:p>
          <a:p>
            <a:r>
              <a:rPr lang="en-US" sz="1200" dirty="0"/>
              <a:t>To run the file, at the command line do this: ./</a:t>
            </a:r>
            <a:r>
              <a:rPr lang="en-US" sz="1200" dirty="0" err="1"/>
              <a:t>submit_job.csh</a:t>
            </a:r>
            <a:r>
              <a:rPr lang="en-US" sz="1200" dirty="0"/>
              <a:t> and press enter.</a:t>
            </a:r>
          </a:p>
          <a:p>
            <a:r>
              <a:rPr lang="en-US" sz="1200" dirty="0"/>
              <a:t>If you type '</a:t>
            </a:r>
            <a:r>
              <a:rPr lang="en-US" sz="1200" dirty="0" err="1"/>
              <a:t>bjobs</a:t>
            </a:r>
            <a:r>
              <a:rPr lang="en-US" sz="1200" dirty="0"/>
              <a:t>' on the command line, it will list the jobs that are running on the cluster. When it says 'No unfinished job', that either means there was an error, or the job is finished. If there was an error, the details are in the numbered error files, where the number = the ID of the job on the cluster. </a:t>
            </a:r>
            <a:br>
              <a:rPr lang="en-US" sz="1200" dirty="0"/>
            </a:br>
            <a:endParaRPr lang="en-US" sz="1200" dirty="0"/>
          </a:p>
          <a:p>
            <a:r>
              <a:rPr lang="en-US" sz="1200" dirty="0"/>
              <a:t>This will create the .</a:t>
            </a:r>
            <a:r>
              <a:rPr lang="en-US" sz="1200" dirty="0" err="1"/>
              <a:t>dat</a:t>
            </a:r>
            <a:r>
              <a:rPr lang="en-US" sz="1200" dirty="0"/>
              <a:t> file. Then you need to change the file name back to </a:t>
            </a:r>
            <a:r>
              <a:rPr lang="en-US" sz="1200" b="1" dirty="0"/>
              <a:t>wrapper.py, </a:t>
            </a:r>
            <a:r>
              <a:rPr lang="en-US" sz="1200" dirty="0"/>
              <a:t>save, and run the </a:t>
            </a:r>
            <a:r>
              <a:rPr lang="en-US" sz="1200" b="1" dirty="0" err="1"/>
              <a:t>submit_job.csh</a:t>
            </a:r>
            <a:r>
              <a:rPr lang="en-US" sz="1200" b="1" dirty="0"/>
              <a:t> </a:t>
            </a:r>
            <a:r>
              <a:rPr lang="en-US" sz="1200" dirty="0"/>
              <a:t>file again to run the actual model. </a:t>
            </a:r>
          </a:p>
          <a:p>
            <a:endParaRPr lang="en-US" sz="1200" dirty="0"/>
          </a:p>
        </p:txBody>
      </p:sp>
      <p:sp>
        <p:nvSpPr>
          <p:cNvPr id="4" name="Slide Number Placeholder 3"/>
          <p:cNvSpPr>
            <a:spLocks noGrp="1"/>
          </p:cNvSpPr>
          <p:nvPr>
            <p:ph type="sldNum" idx="12"/>
          </p:nvPr>
        </p:nvSpPr>
        <p:spPr/>
        <p:txBody>
          <a:bodyPr/>
          <a:lstStyle/>
          <a:p>
            <a:pPr algn="r"/>
            <a:fld id="{00000000-1234-1234-1234-123412341234}" type="slidenum">
              <a:rPr lang="en" smtClean="0"/>
              <a:pPr algn="r"/>
              <a:t>5</a:t>
            </a:fld>
            <a:endParaRPr lang="en"/>
          </a:p>
        </p:txBody>
      </p:sp>
      <p:pic>
        <p:nvPicPr>
          <p:cNvPr id="5" name="Picture 4"/>
          <p:cNvPicPr>
            <a:picLocks noChangeAspect="1"/>
          </p:cNvPicPr>
          <p:nvPr/>
        </p:nvPicPr>
        <p:blipFill>
          <a:blip r:embed="rId2"/>
          <a:stretch>
            <a:fillRect/>
          </a:stretch>
        </p:blipFill>
        <p:spPr>
          <a:xfrm>
            <a:off x="2276793" y="1676768"/>
            <a:ext cx="4378007" cy="1163832"/>
          </a:xfrm>
          <a:prstGeom prst="rect">
            <a:avLst/>
          </a:prstGeom>
        </p:spPr>
      </p:pic>
    </p:spTree>
    <p:extLst>
      <p:ext uri="{BB962C8B-B14F-4D97-AF65-F5344CB8AC3E}">
        <p14:creationId xmlns:p14="http://schemas.microsoft.com/office/powerpoint/2010/main" val="325126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a:t>
            </a:r>
          </a:p>
        </p:txBody>
      </p:sp>
      <p:sp>
        <p:nvSpPr>
          <p:cNvPr id="3" name="Text Placeholder 2"/>
          <p:cNvSpPr>
            <a:spLocks noGrp="1"/>
          </p:cNvSpPr>
          <p:nvPr>
            <p:ph type="body" idx="1"/>
          </p:nvPr>
        </p:nvSpPr>
        <p:spPr>
          <a:xfrm>
            <a:off x="311700" y="1280528"/>
            <a:ext cx="8520600" cy="604833"/>
          </a:xfrm>
        </p:spPr>
        <p:txBody>
          <a:bodyPr/>
          <a:lstStyle/>
          <a:p>
            <a:r>
              <a:rPr lang="en-US" dirty="0"/>
              <a:t>Look for this files:</a:t>
            </a:r>
          </a:p>
          <a:p>
            <a:pPr marL="76200" indent="0">
              <a:buNone/>
            </a:pPr>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 smtClean="0"/>
              <a:pPr algn="r"/>
              <a:t>6</a:t>
            </a:fld>
            <a:endParaRPr lang="en"/>
          </a:p>
        </p:txBody>
      </p:sp>
      <p:pic>
        <p:nvPicPr>
          <p:cNvPr id="5" name="Picture 4"/>
          <p:cNvPicPr>
            <a:picLocks noChangeAspect="1"/>
          </p:cNvPicPr>
          <p:nvPr/>
        </p:nvPicPr>
        <p:blipFill>
          <a:blip r:embed="rId2"/>
          <a:stretch>
            <a:fillRect/>
          </a:stretch>
        </p:blipFill>
        <p:spPr>
          <a:xfrm>
            <a:off x="1951691" y="2035084"/>
            <a:ext cx="4505325" cy="2857500"/>
          </a:xfrm>
          <a:prstGeom prst="rect">
            <a:avLst/>
          </a:prstGeom>
        </p:spPr>
      </p:pic>
    </p:spTree>
    <p:extLst>
      <p:ext uri="{BB962C8B-B14F-4D97-AF65-F5344CB8AC3E}">
        <p14:creationId xmlns:p14="http://schemas.microsoft.com/office/powerpoint/2010/main" val="404729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fld id="{00000000-1234-1234-1234-123412341234}" type="slidenum">
              <a:rPr lang="en" smtClean="0"/>
              <a:pPr algn="r"/>
              <a:t>7</a:t>
            </a:fld>
            <a:endParaRPr lang="en"/>
          </a:p>
        </p:txBody>
      </p:sp>
      <p:sp>
        <p:nvSpPr>
          <p:cNvPr id="5" name="Rectangle 4"/>
          <p:cNvSpPr/>
          <p:nvPr/>
        </p:nvSpPr>
        <p:spPr>
          <a:xfrm>
            <a:off x="0" y="0"/>
            <a:ext cx="9144000" cy="5715000"/>
          </a:xfrm>
          <a:prstGeom prst="rect">
            <a:avLst/>
          </a:prstGeom>
          <a:gradFill flip="none" rotWithShape="1">
            <a:gsLst>
              <a:gs pos="0">
                <a:srgbClr val="FE5252">
                  <a:tint val="66000"/>
                  <a:satMod val="160000"/>
                </a:srgbClr>
              </a:gs>
              <a:gs pos="50000">
                <a:srgbClr val="FE5252">
                  <a:tint val="44500"/>
                  <a:satMod val="160000"/>
                </a:srgbClr>
              </a:gs>
              <a:gs pos="100000">
                <a:srgbClr val="FE5252">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Google Shape;314;p34"/>
          <p:cNvSpPr txBox="1"/>
          <p:nvPr/>
        </p:nvSpPr>
        <p:spPr>
          <a:xfrm>
            <a:off x="468325" y="1346004"/>
            <a:ext cx="2132700" cy="5133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accent2"/>
              </a:buClr>
              <a:buSzPts val="2000"/>
              <a:buFont typeface="Arial"/>
              <a:buNone/>
            </a:pPr>
            <a:r>
              <a:rPr lang="en-US" sz="3000" b="1" i="0" u="none" strike="noStrike" cap="none" dirty="0">
                <a:latin typeface="Arial"/>
                <a:ea typeface="Arial"/>
                <a:cs typeface="Arial"/>
                <a:sym typeface="Arial"/>
              </a:rPr>
              <a:t>Thank you.  </a:t>
            </a:r>
            <a:endParaRPr sz="3000" b="0" i="0" u="none" strike="noStrike" cap="none" dirty="0">
              <a:latin typeface="Arial"/>
              <a:ea typeface="Arial"/>
              <a:cs typeface="Arial"/>
              <a:sym typeface="Arial"/>
            </a:endParaRPr>
          </a:p>
        </p:txBody>
      </p:sp>
      <p:sp>
        <p:nvSpPr>
          <p:cNvPr id="7" name="Google Shape;315;p34"/>
          <p:cNvSpPr txBox="1">
            <a:spLocks/>
          </p:cNvSpPr>
          <p:nvPr/>
        </p:nvSpPr>
        <p:spPr>
          <a:xfrm>
            <a:off x="2874641" y="2418056"/>
            <a:ext cx="3657600" cy="2027400"/>
          </a:xfrm>
          <a:prstGeom prst="rect">
            <a:avLst/>
          </a:prstGeom>
          <a:noFill/>
          <a:ln>
            <a:noFill/>
          </a:ln>
        </p:spPr>
        <p:txBody>
          <a:bodyPr spcFirstLastPara="1" vert="horz" wrap="square" lIns="0" tIns="0" rIns="0" bIns="0" rtlCol="0" anchor="t" anchorCtr="0">
            <a:noAutofit/>
          </a:bodyPr>
          <a:lstStyle>
            <a:lvl1pPr marL="457200" lvl="0" indent="-381000" algn="l" defTabSz="685800" rtl="0" eaLnBrk="1" latinLnBrk="0" hangingPunct="1">
              <a:lnSpc>
                <a:spcPct val="120000"/>
              </a:lnSpc>
              <a:spcBef>
                <a:spcPts val="480"/>
              </a:spcBef>
              <a:spcAft>
                <a:spcPts val="0"/>
              </a:spcAft>
              <a:buClr>
                <a:schemeClr val="accent1"/>
              </a:buClr>
              <a:buSzPts val="2400"/>
              <a:buFont typeface="Arial" panose="020B0604020202020204" pitchFamily="34" charset="0"/>
              <a:buChar char="•"/>
              <a:defRPr sz="1600" kern="1200">
                <a:solidFill>
                  <a:schemeClr val="tx1"/>
                </a:solidFill>
                <a:latin typeface="+mn-lt"/>
                <a:ea typeface="+mn-ea"/>
                <a:cs typeface="+mn-cs"/>
              </a:defRPr>
            </a:lvl1pPr>
            <a:lvl2pPr marL="914400" lvl="1" indent="-381000" algn="l" defTabSz="685800" rtl="0" eaLnBrk="1" latinLnBrk="0" hangingPunct="1">
              <a:lnSpc>
                <a:spcPct val="120000"/>
              </a:lnSpc>
              <a:spcBef>
                <a:spcPts val="480"/>
              </a:spcBef>
              <a:spcAft>
                <a:spcPts val="0"/>
              </a:spcAft>
              <a:buClr>
                <a:schemeClr val="tx1"/>
              </a:buClr>
              <a:buSzPts val="2400"/>
              <a:buFont typeface="Arial" panose="020B0604020202020204" pitchFamily="34" charset="0"/>
              <a:buChar char="–"/>
              <a:defRPr sz="1600" kern="1200">
                <a:solidFill>
                  <a:schemeClr val="tx1"/>
                </a:solidFill>
                <a:latin typeface="+mn-lt"/>
                <a:ea typeface="+mn-ea"/>
                <a:cs typeface="+mn-cs"/>
              </a:defRPr>
            </a:lvl2pPr>
            <a:lvl3pPr marL="1371600" lvl="2" indent="-342900" algn="l" defTabSz="685800" rtl="0" eaLnBrk="1" latinLnBrk="0" hangingPunct="1">
              <a:lnSpc>
                <a:spcPct val="120000"/>
              </a:lnSpc>
              <a:spcBef>
                <a:spcPts val="360"/>
              </a:spcBef>
              <a:spcAft>
                <a:spcPts val="0"/>
              </a:spcAft>
              <a:buClr>
                <a:schemeClr val="tx1"/>
              </a:buClr>
              <a:buSzPts val="1800"/>
              <a:buFont typeface="Arial" panose="020B0604020202020204" pitchFamily="34" charset="0"/>
              <a:buChar char="•"/>
              <a:defRPr sz="1400" kern="1200">
                <a:solidFill>
                  <a:schemeClr val="tx1"/>
                </a:solidFill>
                <a:latin typeface="+mn-lt"/>
                <a:ea typeface="+mn-ea"/>
                <a:cs typeface="+mn-cs"/>
              </a:defRPr>
            </a:lvl3pPr>
            <a:lvl4pPr marL="1828800" lvl="3" indent="-317500" algn="l" defTabSz="685800" rtl="0" eaLnBrk="1" latinLnBrk="0" hangingPunct="1">
              <a:lnSpc>
                <a:spcPct val="120000"/>
              </a:lnSpc>
              <a:spcBef>
                <a:spcPts val="280"/>
              </a:spcBef>
              <a:spcAft>
                <a:spcPts val="0"/>
              </a:spcAft>
              <a:buClr>
                <a:schemeClr val="tx1"/>
              </a:buClr>
              <a:buSzPts val="1400"/>
              <a:buFont typeface="Arial" panose="020B0604020202020204" pitchFamily="34" charset="0"/>
              <a:buChar char="–"/>
              <a:defRPr sz="1400" kern="1200">
                <a:solidFill>
                  <a:schemeClr val="tx1"/>
                </a:solidFill>
                <a:latin typeface="+mn-lt"/>
                <a:ea typeface="+mn-ea"/>
                <a:cs typeface="+mn-cs"/>
              </a:defRPr>
            </a:lvl4pPr>
            <a:lvl5pPr marL="2286000" lvl="4" indent="-292100" algn="l" defTabSz="685800" rtl="0" eaLnBrk="1" latinLnBrk="0" hangingPunct="1">
              <a:lnSpc>
                <a:spcPct val="120000"/>
              </a:lnSpc>
              <a:spcBef>
                <a:spcPts val="200"/>
              </a:spcBef>
              <a:spcAft>
                <a:spcPts val="0"/>
              </a:spcAft>
              <a:buClr>
                <a:schemeClr val="tx1"/>
              </a:buClr>
              <a:buSzPts val="1000"/>
              <a:buFont typeface="Arial" panose="020B0604020202020204" pitchFamily="34" charset="0"/>
              <a:buChar char="»"/>
              <a:defRPr sz="1400" kern="1200">
                <a:solidFill>
                  <a:schemeClr val="tx1"/>
                </a:solidFill>
                <a:latin typeface="+mn-lt"/>
                <a:ea typeface="+mn-ea"/>
                <a:cs typeface="+mn-cs"/>
              </a:defRPr>
            </a:lvl5pPr>
            <a:lvl6pPr marL="2743200" lvl="5" indent="-355600" algn="l" defTabSz="685800" rtl="0" eaLnBrk="1" latinLnBrk="0" hangingPunct="1">
              <a:lnSpc>
                <a:spcPct val="90000"/>
              </a:lnSpc>
              <a:spcBef>
                <a:spcPts val="400"/>
              </a:spcBef>
              <a:spcAft>
                <a:spcPts val="0"/>
              </a:spcAft>
              <a:buSzPts val="2000"/>
              <a:buFont typeface="Arial" panose="020B0604020202020204" pitchFamily="34" charset="0"/>
              <a:buChar char="•"/>
              <a:defRPr sz="1350" kern="1200">
                <a:solidFill>
                  <a:schemeClr val="tx1"/>
                </a:solidFill>
                <a:latin typeface="+mn-lt"/>
                <a:ea typeface="+mn-ea"/>
                <a:cs typeface="+mn-cs"/>
              </a:defRPr>
            </a:lvl6pPr>
            <a:lvl7pPr marL="3200400" lvl="6" indent="-355600" algn="l" defTabSz="685800" rtl="0" eaLnBrk="1" latinLnBrk="0" hangingPunct="1">
              <a:lnSpc>
                <a:spcPct val="90000"/>
              </a:lnSpc>
              <a:spcBef>
                <a:spcPts val="400"/>
              </a:spcBef>
              <a:spcAft>
                <a:spcPts val="0"/>
              </a:spcAft>
              <a:buSzPts val="2000"/>
              <a:buFont typeface="Arial" panose="020B0604020202020204" pitchFamily="34" charset="0"/>
              <a:buChar char="•"/>
              <a:defRPr sz="1350" kern="1200">
                <a:solidFill>
                  <a:schemeClr val="tx1"/>
                </a:solidFill>
                <a:latin typeface="+mn-lt"/>
                <a:ea typeface="+mn-ea"/>
                <a:cs typeface="+mn-cs"/>
              </a:defRPr>
            </a:lvl7pPr>
            <a:lvl8pPr marL="3657600" lvl="7" indent="-355600" algn="l" defTabSz="685800" rtl="0" eaLnBrk="1" latinLnBrk="0" hangingPunct="1">
              <a:lnSpc>
                <a:spcPct val="90000"/>
              </a:lnSpc>
              <a:spcBef>
                <a:spcPts val="400"/>
              </a:spcBef>
              <a:spcAft>
                <a:spcPts val="0"/>
              </a:spcAft>
              <a:buSzPts val="2000"/>
              <a:buFont typeface="Arial" panose="020B0604020202020204" pitchFamily="34" charset="0"/>
              <a:buChar char="•"/>
              <a:defRPr sz="1350" kern="1200">
                <a:solidFill>
                  <a:schemeClr val="tx1"/>
                </a:solidFill>
                <a:latin typeface="+mn-lt"/>
                <a:ea typeface="+mn-ea"/>
                <a:cs typeface="+mn-cs"/>
              </a:defRPr>
            </a:lvl8pPr>
            <a:lvl9pPr marL="4114800" lvl="8" indent="-355600" algn="l" defTabSz="685800" rtl="0" eaLnBrk="1" latinLnBrk="0" hangingPunct="1">
              <a:lnSpc>
                <a:spcPct val="90000"/>
              </a:lnSpc>
              <a:spcBef>
                <a:spcPts val="400"/>
              </a:spcBef>
              <a:spcAft>
                <a:spcPts val="0"/>
              </a:spcAft>
              <a:buSzPts val="2000"/>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SzPts val="1200"/>
              <a:buNone/>
            </a:pPr>
            <a:r>
              <a:rPr lang="en-US" sz="1400" dirty="0"/>
              <a:t>Luis Miguel Prieto Miranda</a:t>
            </a:r>
          </a:p>
          <a:p>
            <a:pPr marL="0" indent="0">
              <a:spcBef>
                <a:spcPts val="0"/>
              </a:spcBef>
              <a:buSzPts val="1200"/>
              <a:buNone/>
            </a:pPr>
            <a:r>
              <a:rPr lang="en-US" sz="1400" dirty="0"/>
              <a:t>lprieto@ncsu.edu</a:t>
            </a:r>
          </a:p>
          <a:p>
            <a:pPr marL="0" indent="0">
              <a:spcBef>
                <a:spcPts val="0"/>
              </a:spcBef>
              <a:buSzPts val="1200"/>
              <a:buNone/>
            </a:pPr>
            <a:endParaRPr lang="en-US" sz="1400" dirty="0"/>
          </a:p>
          <a:p>
            <a:pPr marL="0" indent="0">
              <a:spcBef>
                <a:spcPts val="0"/>
              </a:spcBef>
              <a:buSzPts val="1200"/>
              <a:buFont typeface="Arial" panose="020B0604020202020204" pitchFamily="34" charset="0"/>
              <a:buNone/>
            </a:pPr>
            <a:endParaRPr lang="en-US" sz="1400" dirty="0"/>
          </a:p>
          <a:p>
            <a:pPr marL="0" indent="0">
              <a:spcBef>
                <a:spcPts val="0"/>
              </a:spcBef>
              <a:buSzPts val="1200"/>
              <a:buFont typeface="Arial" panose="020B0604020202020204" pitchFamily="34" charset="0"/>
              <a:buNone/>
            </a:pPr>
            <a:r>
              <a:rPr lang="en-US" sz="1400" dirty="0"/>
              <a:t>North Carolina State University</a:t>
            </a:r>
          </a:p>
          <a:p>
            <a:pPr marL="0" indent="0">
              <a:spcBef>
                <a:spcPts val="0"/>
              </a:spcBef>
              <a:buSzPts val="1200"/>
              <a:buFont typeface="Arial" panose="020B0604020202020204" pitchFamily="34" charset="0"/>
              <a:buNone/>
            </a:pPr>
            <a:endParaRPr lang="en-US" dirty="0"/>
          </a:p>
          <a:p>
            <a:pPr marL="0" indent="0">
              <a:spcBef>
                <a:spcPts val="0"/>
              </a:spcBef>
              <a:buSzPts val="1200"/>
              <a:buFont typeface="Arial" panose="020B0604020202020204" pitchFamily="34" charset="0"/>
              <a:buNone/>
            </a:pPr>
            <a:endParaRPr lang="en-US" dirty="0"/>
          </a:p>
        </p:txBody>
      </p:sp>
      <p:sp>
        <p:nvSpPr>
          <p:cNvPr id="10" name="Oval 9"/>
          <p:cNvSpPr/>
          <p:nvPr/>
        </p:nvSpPr>
        <p:spPr>
          <a:xfrm>
            <a:off x="468325" y="2440462"/>
            <a:ext cx="1438182" cy="14556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1" name="Picture 8" descr="Nc State Logo Transparent Clipart (#1317291) - Pin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36" y="2824122"/>
            <a:ext cx="570160" cy="7088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524" y="0"/>
            <a:ext cx="9145524" cy="464820"/>
          </a:xfrm>
          <a:prstGeom prst="rect">
            <a:avLst/>
          </a:prstGeom>
        </p:spPr>
      </p:pic>
    </p:spTree>
    <p:extLst>
      <p:ext uri="{BB962C8B-B14F-4D97-AF65-F5344CB8AC3E}">
        <p14:creationId xmlns:p14="http://schemas.microsoft.com/office/powerpoint/2010/main" val="1717939272"/>
      </p:ext>
    </p:extLst>
  </p:cSld>
  <p:clrMapOvr>
    <a:masterClrMapping/>
  </p:clrMapOvr>
</p:sld>
</file>

<file path=ppt/theme/theme1.xml><?xml version="1.0" encoding="utf-8"?>
<a:theme xmlns:a="http://schemas.openxmlformats.org/drawingml/2006/main" name="Uni_Stuttgart ENG">
  <a:themeElements>
    <a:clrScheme name="Universitaet_Stuttgart_Color">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aet_Stuttgart_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9388" indent="-179388">
          <a:buClr>
            <a:schemeClr val="accent1"/>
          </a:buClr>
          <a:buFont typeface="Arial" panose="020B0604020202020204" pitchFamily="34" charset="0"/>
          <a:buChar char="•"/>
          <a:defRPr sz="1600" dirty="0" smtClean="0"/>
        </a:defPPr>
      </a:lstStyle>
    </a:txDef>
  </a:objectDefaults>
  <a:extraClrSchemeLst/>
  <a:extLst>
    <a:ext uri="{05A4C25C-085E-4340-85A3-A5531E510DB2}">
      <thm15:themeFamily xmlns:thm15="http://schemas.microsoft.com/office/thememl/2012/main" name="UNI Vorlage D_16zu10_2016 FINAL.pptx" id="{8DB6FAF9-6A4F-4D75-A683-D48AEF9AAE50}" vid="{57EAAEE8-FD76-4127-9847-2D51CF0FFF07}"/>
    </a:ext>
  </a:extLst>
</a:theme>
</file>

<file path=ppt/theme/theme2.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 Vorlage D_16zu10</Template>
  <TotalTime>0</TotalTime>
  <Words>674</Words>
  <Application>Microsoft Office PowerPoint</Application>
  <PresentationFormat>On-screen Show (16:10)</PresentationFormat>
  <Paragraphs>70</Paragraphs>
  <Slides>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Uni_Stuttgart ENG</vt:lpstr>
      <vt:lpstr>Mountains to sea model (M2S): README</vt:lpstr>
      <vt:lpstr>Instructions for running it in your PC</vt:lpstr>
      <vt:lpstr>Instructions for using the cluster</vt:lpstr>
      <vt:lpstr>Instructions for using the cluster</vt:lpstr>
      <vt:lpstr>For running a code:</vt:lpstr>
      <vt:lpstr>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2016-04-20T15:35:02Z</dcterms:created>
  <dcterms:modified xsi:type="dcterms:W3CDTF">2023-06-15T23:02:47Z</dcterms:modified>
</cp:coreProperties>
</file>