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7F98-693A-4261-A253-DDE2287CB6A9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0312A-45BE-4086-A832-68341B973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01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7F98-693A-4261-A253-DDE2287CB6A9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0312A-45BE-4086-A832-68341B973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71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7F98-693A-4261-A253-DDE2287CB6A9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0312A-45BE-4086-A832-68341B973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6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7F98-693A-4261-A253-DDE2287CB6A9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0312A-45BE-4086-A832-68341B973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9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7F98-693A-4261-A253-DDE2287CB6A9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0312A-45BE-4086-A832-68341B973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31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7F98-693A-4261-A253-DDE2287CB6A9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0312A-45BE-4086-A832-68341B973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747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7F98-693A-4261-A253-DDE2287CB6A9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0312A-45BE-4086-A832-68341B973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060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7F98-693A-4261-A253-DDE2287CB6A9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0312A-45BE-4086-A832-68341B973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8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7F98-693A-4261-A253-DDE2287CB6A9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0312A-45BE-4086-A832-68341B973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953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7F98-693A-4261-A253-DDE2287CB6A9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0312A-45BE-4086-A832-68341B973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65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7F98-693A-4261-A253-DDE2287CB6A9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0312A-45BE-4086-A832-68341B973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88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47F98-693A-4261-A253-DDE2287CB6A9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0312A-45BE-4086-A832-68341B973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00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33" t="14857" r="20449" b="9878"/>
          <a:stretch/>
        </p:blipFill>
        <p:spPr>
          <a:xfrm>
            <a:off x="2789382" y="943539"/>
            <a:ext cx="3954560" cy="44874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6" t="25442" r="21549" b="24053"/>
          <a:stretch/>
        </p:blipFill>
        <p:spPr>
          <a:xfrm>
            <a:off x="6920356" y="962534"/>
            <a:ext cx="2651760" cy="16998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06" t="9533" r="21212" b="10164"/>
          <a:stretch/>
        </p:blipFill>
        <p:spPr>
          <a:xfrm>
            <a:off x="6809841" y="2710051"/>
            <a:ext cx="2884068" cy="28132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65818" y="3120591"/>
            <a:ext cx="771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Gauge 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Airport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51875" y="4786829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1-2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065926" y="441559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51875" y="4216719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3-4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91409" y="435213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77415" y="39628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96815" y="364381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46119" y="361325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80867" y="391498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348631" y="3662477"/>
            <a:ext cx="150282" cy="153888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473250" y="2881745"/>
            <a:ext cx="1015459" cy="3325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601953" y="2918890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LMP Nodes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8526663" y="3002279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>
            <a:spLocks noChangeAspect="1"/>
          </p:cNvSpPr>
          <p:nvPr/>
        </p:nvSpPr>
        <p:spPr>
          <a:xfrm>
            <a:off x="4138245" y="3729527"/>
            <a:ext cx="428275" cy="424666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920356" y="2801566"/>
            <a:ext cx="2651760" cy="265176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4562272" y="2801567"/>
            <a:ext cx="2358084" cy="92796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562272" y="4154193"/>
            <a:ext cx="2353653" cy="129913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829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12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 Kern</dc:creator>
  <cp:lastModifiedBy>Jordan Kern</cp:lastModifiedBy>
  <cp:revision>5</cp:revision>
  <dcterms:created xsi:type="dcterms:W3CDTF">2021-02-19T06:58:44Z</dcterms:created>
  <dcterms:modified xsi:type="dcterms:W3CDTF">2021-02-19T07:30:27Z</dcterms:modified>
</cp:coreProperties>
</file>