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9187-6CB4-48FC-9492-D674D1F2BF3B}" type="datetimeFigureOut">
              <a:rPr lang="es-CO" smtClean="0"/>
              <a:t>9/07/2021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ADD1-8BB8-425C-A4EA-8DD221247BE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557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9187-6CB4-48FC-9492-D674D1F2BF3B}" type="datetimeFigureOut">
              <a:rPr lang="es-CO" smtClean="0"/>
              <a:t>9/07/2021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ADD1-8BB8-425C-A4EA-8DD221247BE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383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9187-6CB4-48FC-9492-D674D1F2BF3B}" type="datetimeFigureOut">
              <a:rPr lang="es-CO" smtClean="0"/>
              <a:t>9/07/2021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ADD1-8BB8-425C-A4EA-8DD221247BE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349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9187-6CB4-48FC-9492-D674D1F2BF3B}" type="datetimeFigureOut">
              <a:rPr lang="es-CO" smtClean="0"/>
              <a:t>9/07/2021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ADD1-8BB8-425C-A4EA-8DD221247BE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923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9187-6CB4-48FC-9492-D674D1F2BF3B}" type="datetimeFigureOut">
              <a:rPr lang="es-CO" smtClean="0"/>
              <a:t>9/07/2021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ADD1-8BB8-425C-A4EA-8DD221247BE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881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9187-6CB4-48FC-9492-D674D1F2BF3B}" type="datetimeFigureOut">
              <a:rPr lang="es-CO" smtClean="0"/>
              <a:t>9/07/2021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ADD1-8BB8-425C-A4EA-8DD221247BE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511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9187-6CB4-48FC-9492-D674D1F2BF3B}" type="datetimeFigureOut">
              <a:rPr lang="es-CO" smtClean="0"/>
              <a:t>9/07/2021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ADD1-8BB8-425C-A4EA-8DD221247BE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387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9187-6CB4-48FC-9492-D674D1F2BF3B}" type="datetimeFigureOut">
              <a:rPr lang="es-CO" smtClean="0"/>
              <a:t>9/07/2021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ADD1-8BB8-425C-A4EA-8DD221247BE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808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9187-6CB4-48FC-9492-D674D1F2BF3B}" type="datetimeFigureOut">
              <a:rPr lang="es-CO" smtClean="0"/>
              <a:t>9/07/2021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ADD1-8BB8-425C-A4EA-8DD221247BE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420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9187-6CB4-48FC-9492-D674D1F2BF3B}" type="datetimeFigureOut">
              <a:rPr lang="es-CO" smtClean="0"/>
              <a:t>9/07/2021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ADD1-8BB8-425C-A4EA-8DD221247BE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713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9187-6CB4-48FC-9492-D674D1F2BF3B}" type="datetimeFigureOut">
              <a:rPr lang="es-CO" smtClean="0"/>
              <a:t>9/07/2021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ADD1-8BB8-425C-A4EA-8DD221247BE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819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49187-6CB4-48FC-9492-D674D1F2BF3B}" type="datetimeFigureOut">
              <a:rPr lang="es-CO" smtClean="0"/>
              <a:t>9/07/2021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4ADD1-8BB8-425C-A4EA-8DD221247BE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449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1997237" y="55153"/>
            <a:ext cx="9144000" cy="583802"/>
          </a:xfrm>
        </p:spPr>
        <p:txBody>
          <a:bodyPr>
            <a:normAutofit fontScale="90000"/>
          </a:bodyPr>
          <a:lstStyle/>
          <a:p>
            <a:r>
              <a:rPr lang="es-ES" sz="4000" dirty="0" smtClean="0"/>
              <a:t>Diagrama de Clases Juego de ajedrez</a:t>
            </a:r>
            <a:endParaRPr lang="es-CO" sz="4000" dirty="0"/>
          </a:p>
        </p:txBody>
      </p:sp>
      <p:grpSp>
        <p:nvGrpSpPr>
          <p:cNvPr id="21" name="Grupo 20"/>
          <p:cNvGrpSpPr/>
          <p:nvPr/>
        </p:nvGrpSpPr>
        <p:grpSpPr>
          <a:xfrm>
            <a:off x="1123580" y="3512872"/>
            <a:ext cx="1182844" cy="785364"/>
            <a:chOff x="1122218" y="1681162"/>
            <a:chExt cx="2389909" cy="1695468"/>
          </a:xfrm>
        </p:grpSpPr>
        <p:sp>
          <p:nvSpPr>
            <p:cNvPr id="22" name="Proceso 21"/>
            <p:cNvSpPr/>
            <p:nvPr/>
          </p:nvSpPr>
          <p:spPr>
            <a:xfrm>
              <a:off x="1122218" y="1681162"/>
              <a:ext cx="2389909" cy="169546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ES" sz="1100" dirty="0" smtClean="0">
                  <a:solidFill>
                    <a:schemeClr val="tx1"/>
                  </a:solidFill>
                </a:rPr>
                <a:t>Jugador</a:t>
              </a:r>
            </a:p>
            <a:p>
              <a:pPr algn="ctr"/>
              <a:r>
                <a:rPr lang="es-ES" sz="1100" dirty="0" smtClean="0">
                  <a:solidFill>
                    <a:schemeClr val="tx1"/>
                  </a:solidFill>
                </a:rPr>
                <a:t>Color</a:t>
              </a:r>
            </a:p>
            <a:p>
              <a:pPr algn="ctr"/>
              <a:r>
                <a:rPr lang="es-ES" sz="1100" dirty="0" smtClean="0">
                  <a:solidFill>
                    <a:schemeClr val="tx1"/>
                  </a:solidFill>
                </a:rPr>
                <a:t>Movimiento</a:t>
              </a:r>
              <a:endParaRPr lang="es-CO" sz="1100" dirty="0">
                <a:solidFill>
                  <a:schemeClr val="tx1"/>
                </a:solidFill>
              </a:endParaRP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1598502" y="1681162"/>
              <a:ext cx="1277296" cy="460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/>
                <a:t>CABALLO</a:t>
              </a:r>
              <a:endParaRPr lang="es-CO" dirty="0"/>
            </a:p>
          </p:txBody>
        </p:sp>
        <p:cxnSp>
          <p:nvCxnSpPr>
            <p:cNvPr id="24" name="Conector recto 23"/>
            <p:cNvCxnSpPr/>
            <p:nvPr/>
          </p:nvCxnSpPr>
          <p:spPr>
            <a:xfrm flipV="1">
              <a:off x="1122218" y="2060885"/>
              <a:ext cx="2389909" cy="10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o 24"/>
          <p:cNvGrpSpPr/>
          <p:nvPr/>
        </p:nvGrpSpPr>
        <p:grpSpPr>
          <a:xfrm>
            <a:off x="1114106" y="4428173"/>
            <a:ext cx="1215449" cy="831097"/>
            <a:chOff x="1122218" y="1681162"/>
            <a:chExt cx="2389909" cy="1695468"/>
          </a:xfrm>
        </p:grpSpPr>
        <p:sp>
          <p:nvSpPr>
            <p:cNvPr id="26" name="Proceso 25"/>
            <p:cNvSpPr/>
            <p:nvPr/>
          </p:nvSpPr>
          <p:spPr>
            <a:xfrm>
              <a:off x="1122218" y="1681162"/>
              <a:ext cx="2389909" cy="169546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ES" sz="1100" dirty="0" smtClean="0">
                  <a:solidFill>
                    <a:schemeClr val="tx1"/>
                  </a:solidFill>
                </a:rPr>
                <a:t>+Jugador</a:t>
              </a:r>
            </a:p>
            <a:p>
              <a:pPr algn="ctr"/>
              <a:r>
                <a:rPr lang="es-ES" sz="1100" dirty="0" smtClean="0">
                  <a:solidFill>
                    <a:schemeClr val="tx1"/>
                  </a:solidFill>
                </a:rPr>
                <a:t>+Color</a:t>
              </a:r>
            </a:p>
            <a:p>
              <a:pPr algn="ctr"/>
              <a:r>
                <a:rPr lang="es-ES" sz="1100" dirty="0" smtClean="0">
                  <a:solidFill>
                    <a:schemeClr val="tx1"/>
                  </a:solidFill>
                </a:rPr>
                <a:t>+Movimiento</a:t>
              </a:r>
              <a:endParaRPr lang="es-CO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1804481" y="1681162"/>
              <a:ext cx="865339" cy="460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/>
                <a:t>ALFIL</a:t>
              </a:r>
              <a:endParaRPr lang="es-CO" dirty="0"/>
            </a:p>
          </p:txBody>
        </p:sp>
        <p:cxnSp>
          <p:nvCxnSpPr>
            <p:cNvPr id="28" name="Conector recto 27"/>
            <p:cNvCxnSpPr/>
            <p:nvPr/>
          </p:nvCxnSpPr>
          <p:spPr>
            <a:xfrm flipV="1">
              <a:off x="1122218" y="2060885"/>
              <a:ext cx="2389909" cy="10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o 28"/>
          <p:cNvGrpSpPr/>
          <p:nvPr/>
        </p:nvGrpSpPr>
        <p:grpSpPr>
          <a:xfrm>
            <a:off x="1123580" y="2610284"/>
            <a:ext cx="1150856" cy="772651"/>
            <a:chOff x="1122218" y="1681162"/>
            <a:chExt cx="2389909" cy="1695468"/>
          </a:xfrm>
        </p:grpSpPr>
        <p:sp>
          <p:nvSpPr>
            <p:cNvPr id="30" name="Proceso 29"/>
            <p:cNvSpPr/>
            <p:nvPr/>
          </p:nvSpPr>
          <p:spPr>
            <a:xfrm>
              <a:off x="1122218" y="1681162"/>
              <a:ext cx="2389909" cy="169546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ES" sz="1100" dirty="0" smtClean="0">
                  <a:solidFill>
                    <a:schemeClr val="tx1"/>
                  </a:solidFill>
                </a:rPr>
                <a:t>Jugador</a:t>
              </a:r>
            </a:p>
            <a:p>
              <a:pPr algn="ctr"/>
              <a:r>
                <a:rPr lang="es-ES" sz="1100" dirty="0" smtClean="0">
                  <a:solidFill>
                    <a:schemeClr val="tx1"/>
                  </a:solidFill>
                </a:rPr>
                <a:t>Color</a:t>
              </a:r>
            </a:p>
            <a:p>
              <a:pPr algn="ctr"/>
              <a:r>
                <a:rPr lang="es-ES" sz="1100" dirty="0" smtClean="0">
                  <a:solidFill>
                    <a:schemeClr val="tx1"/>
                  </a:solidFill>
                </a:rPr>
                <a:t>Movimiento</a:t>
              </a:r>
              <a:endParaRPr lang="es-CO" sz="1100" dirty="0">
                <a:solidFill>
                  <a:schemeClr val="tx1"/>
                </a:solidFill>
              </a:endParaRP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1729551" y="1681162"/>
              <a:ext cx="1015201" cy="460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/>
                <a:t>TORRE</a:t>
              </a:r>
              <a:endParaRPr lang="es-CO" dirty="0"/>
            </a:p>
          </p:txBody>
        </p:sp>
        <p:cxnSp>
          <p:nvCxnSpPr>
            <p:cNvPr id="32" name="Conector recto 31"/>
            <p:cNvCxnSpPr/>
            <p:nvPr/>
          </p:nvCxnSpPr>
          <p:spPr>
            <a:xfrm flipV="1">
              <a:off x="1122218" y="2060885"/>
              <a:ext cx="2389909" cy="10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upo 32"/>
          <p:cNvGrpSpPr/>
          <p:nvPr/>
        </p:nvGrpSpPr>
        <p:grpSpPr>
          <a:xfrm>
            <a:off x="1123579" y="5393175"/>
            <a:ext cx="1205975" cy="831097"/>
            <a:chOff x="1122218" y="1681162"/>
            <a:chExt cx="2389909" cy="1695468"/>
          </a:xfrm>
        </p:grpSpPr>
        <p:sp>
          <p:nvSpPr>
            <p:cNvPr id="34" name="Proceso 33"/>
            <p:cNvSpPr/>
            <p:nvPr/>
          </p:nvSpPr>
          <p:spPr>
            <a:xfrm>
              <a:off x="1122218" y="1681162"/>
              <a:ext cx="2389909" cy="169546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ES" sz="1100" dirty="0" smtClean="0">
                  <a:solidFill>
                    <a:schemeClr val="tx1"/>
                  </a:solidFill>
                </a:rPr>
                <a:t>Jugador</a:t>
              </a:r>
            </a:p>
            <a:p>
              <a:pPr algn="ctr"/>
              <a:r>
                <a:rPr lang="es-ES" sz="1100" dirty="0" smtClean="0">
                  <a:solidFill>
                    <a:schemeClr val="tx1"/>
                  </a:solidFill>
                </a:rPr>
                <a:t>Color</a:t>
              </a:r>
            </a:p>
            <a:p>
              <a:pPr algn="ctr"/>
              <a:r>
                <a:rPr lang="es-ES" sz="1100" dirty="0" smtClean="0">
                  <a:solidFill>
                    <a:schemeClr val="tx1"/>
                  </a:solidFill>
                </a:rPr>
                <a:t>Movimiento</a:t>
              </a:r>
              <a:endParaRPr lang="es-CO" sz="1100" dirty="0">
                <a:solidFill>
                  <a:schemeClr val="tx1"/>
                </a:solidFill>
              </a:endParaRP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1780786" y="1681162"/>
              <a:ext cx="912728" cy="460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/>
                <a:t>PEON</a:t>
              </a:r>
              <a:endParaRPr lang="es-CO" dirty="0"/>
            </a:p>
          </p:txBody>
        </p:sp>
        <p:cxnSp>
          <p:nvCxnSpPr>
            <p:cNvPr id="36" name="Conector recto 35"/>
            <p:cNvCxnSpPr/>
            <p:nvPr/>
          </p:nvCxnSpPr>
          <p:spPr>
            <a:xfrm flipV="1">
              <a:off x="1122218" y="2060885"/>
              <a:ext cx="2389909" cy="10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o 36"/>
          <p:cNvGrpSpPr/>
          <p:nvPr/>
        </p:nvGrpSpPr>
        <p:grpSpPr>
          <a:xfrm>
            <a:off x="6530242" y="1124041"/>
            <a:ext cx="1413164" cy="1020474"/>
            <a:chOff x="1122218" y="1681162"/>
            <a:chExt cx="2389909" cy="1695468"/>
          </a:xfrm>
        </p:grpSpPr>
        <p:sp>
          <p:nvSpPr>
            <p:cNvPr id="38" name="Proceso 37"/>
            <p:cNvSpPr/>
            <p:nvPr/>
          </p:nvSpPr>
          <p:spPr>
            <a:xfrm>
              <a:off x="1122218" y="1681162"/>
              <a:ext cx="2389909" cy="169546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>
                  <a:solidFill>
                    <a:schemeClr val="tx1"/>
                  </a:solidFill>
                </a:rPr>
                <a:t>Jugador</a:t>
              </a:r>
            </a:p>
            <a:p>
              <a:pPr algn="ctr"/>
              <a:r>
                <a:rPr lang="es-ES" sz="1100" dirty="0" smtClean="0">
                  <a:solidFill>
                    <a:schemeClr val="tx1"/>
                  </a:solidFill>
                </a:rPr>
                <a:t>Movimiento</a:t>
              </a:r>
              <a:endParaRPr lang="es-CO" sz="1100" dirty="0">
                <a:solidFill>
                  <a:schemeClr val="tx1"/>
                </a:solidFill>
              </a:endParaRP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1340745" y="1681162"/>
              <a:ext cx="1792812" cy="460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/>
                <a:t>MOVIMIENTO</a:t>
              </a:r>
              <a:endParaRPr lang="es-CO" dirty="0"/>
            </a:p>
          </p:txBody>
        </p:sp>
        <p:cxnSp>
          <p:nvCxnSpPr>
            <p:cNvPr id="40" name="Conector recto 39"/>
            <p:cNvCxnSpPr/>
            <p:nvPr/>
          </p:nvCxnSpPr>
          <p:spPr>
            <a:xfrm flipV="1">
              <a:off x="1122218" y="2060885"/>
              <a:ext cx="2389909" cy="10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o 40"/>
          <p:cNvGrpSpPr/>
          <p:nvPr/>
        </p:nvGrpSpPr>
        <p:grpSpPr>
          <a:xfrm>
            <a:off x="6569237" y="2929837"/>
            <a:ext cx="1413164" cy="1020474"/>
            <a:chOff x="1122218" y="1681162"/>
            <a:chExt cx="2389909" cy="1695468"/>
          </a:xfrm>
        </p:grpSpPr>
        <p:sp>
          <p:nvSpPr>
            <p:cNvPr id="42" name="Proceso 41"/>
            <p:cNvSpPr/>
            <p:nvPr/>
          </p:nvSpPr>
          <p:spPr>
            <a:xfrm>
              <a:off x="1122218" y="1681162"/>
              <a:ext cx="2389909" cy="169546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>
                  <a:solidFill>
                    <a:schemeClr val="tx1"/>
                  </a:solidFill>
                </a:rPr>
                <a:t>POSICION</a:t>
              </a:r>
            </a:p>
            <a:p>
              <a:pPr algn="ctr"/>
              <a:r>
                <a:rPr lang="es-ES" sz="1100" dirty="0" smtClean="0">
                  <a:solidFill>
                    <a:schemeClr val="tx1"/>
                  </a:solidFill>
                </a:rPr>
                <a:t>FICHA</a:t>
              </a:r>
              <a:endParaRPr lang="es-CO" sz="1100" dirty="0">
                <a:solidFill>
                  <a:schemeClr val="tx1"/>
                </a:solidFill>
              </a:endParaRPr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1607178" y="1681162"/>
              <a:ext cx="1259946" cy="460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/>
                <a:t>TABLERO</a:t>
              </a:r>
              <a:endParaRPr lang="es-CO" dirty="0"/>
            </a:p>
          </p:txBody>
        </p:sp>
        <p:cxnSp>
          <p:nvCxnSpPr>
            <p:cNvPr id="44" name="Conector recto 43"/>
            <p:cNvCxnSpPr/>
            <p:nvPr/>
          </p:nvCxnSpPr>
          <p:spPr>
            <a:xfrm flipV="1">
              <a:off x="1122218" y="2060885"/>
              <a:ext cx="2389909" cy="10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o 44"/>
          <p:cNvGrpSpPr/>
          <p:nvPr/>
        </p:nvGrpSpPr>
        <p:grpSpPr>
          <a:xfrm>
            <a:off x="9092045" y="1124041"/>
            <a:ext cx="1413164" cy="1020474"/>
            <a:chOff x="1122218" y="1681162"/>
            <a:chExt cx="2389909" cy="1695468"/>
          </a:xfrm>
        </p:grpSpPr>
        <p:sp>
          <p:nvSpPr>
            <p:cNvPr id="46" name="Proceso 45"/>
            <p:cNvSpPr/>
            <p:nvPr/>
          </p:nvSpPr>
          <p:spPr>
            <a:xfrm>
              <a:off x="1122218" y="1681162"/>
              <a:ext cx="2389909" cy="169546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>
                  <a:solidFill>
                    <a:schemeClr val="tx1"/>
                  </a:solidFill>
                </a:rPr>
                <a:t>Color</a:t>
              </a:r>
            </a:p>
            <a:p>
              <a:pPr algn="ctr"/>
              <a:r>
                <a:rPr lang="es-ES" sz="1100" dirty="0" smtClean="0">
                  <a:solidFill>
                    <a:schemeClr val="tx1"/>
                  </a:solidFill>
                </a:rPr>
                <a:t>Movimiento</a:t>
              </a:r>
              <a:endParaRPr lang="es-CO" sz="1100" dirty="0">
                <a:solidFill>
                  <a:schemeClr val="tx1"/>
                </a:solidFill>
              </a:endParaRPr>
            </a:p>
          </p:txBody>
        </p:sp>
        <p:sp>
          <p:nvSpPr>
            <p:cNvPr id="47" name="CuadroTexto 46"/>
            <p:cNvSpPr txBox="1"/>
            <p:nvPr/>
          </p:nvSpPr>
          <p:spPr>
            <a:xfrm>
              <a:off x="1559140" y="1681162"/>
              <a:ext cx="1356024" cy="460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/>
                <a:t>JUGADOR</a:t>
              </a:r>
              <a:endParaRPr lang="es-CO" dirty="0"/>
            </a:p>
          </p:txBody>
        </p:sp>
        <p:cxnSp>
          <p:nvCxnSpPr>
            <p:cNvPr id="48" name="Conector recto 47"/>
            <p:cNvCxnSpPr/>
            <p:nvPr/>
          </p:nvCxnSpPr>
          <p:spPr>
            <a:xfrm flipV="1">
              <a:off x="1122218" y="2060885"/>
              <a:ext cx="2389909" cy="10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o 48"/>
          <p:cNvGrpSpPr/>
          <p:nvPr/>
        </p:nvGrpSpPr>
        <p:grpSpPr>
          <a:xfrm>
            <a:off x="6616475" y="4485498"/>
            <a:ext cx="1413164" cy="1020474"/>
            <a:chOff x="1122218" y="1681162"/>
            <a:chExt cx="2389909" cy="1695468"/>
          </a:xfrm>
        </p:grpSpPr>
        <p:sp>
          <p:nvSpPr>
            <p:cNvPr id="50" name="Proceso 49"/>
            <p:cNvSpPr/>
            <p:nvPr/>
          </p:nvSpPr>
          <p:spPr>
            <a:xfrm>
              <a:off x="1122218" y="1681162"/>
              <a:ext cx="2389909" cy="169546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>
                  <a:solidFill>
                    <a:schemeClr val="tx1"/>
                  </a:solidFill>
                </a:rPr>
                <a:t>Jugador</a:t>
              </a:r>
            </a:p>
            <a:p>
              <a:pPr algn="ctr"/>
              <a:r>
                <a:rPr lang="es-ES" sz="1100" dirty="0" smtClean="0">
                  <a:solidFill>
                    <a:schemeClr val="tx1"/>
                  </a:solidFill>
                </a:rPr>
                <a:t>Color</a:t>
              </a:r>
            </a:p>
            <a:p>
              <a:pPr algn="ctr"/>
              <a:r>
                <a:rPr lang="es-ES" sz="1100" dirty="0" smtClean="0">
                  <a:solidFill>
                    <a:schemeClr val="tx1"/>
                  </a:solidFill>
                </a:rPr>
                <a:t>Movimiento</a:t>
              </a:r>
              <a:endParaRPr lang="es-CO" sz="1100" dirty="0">
                <a:solidFill>
                  <a:schemeClr val="tx1"/>
                </a:solidFill>
              </a:endParaRPr>
            </a:p>
          </p:txBody>
        </p:sp>
        <p:sp>
          <p:nvSpPr>
            <p:cNvPr id="51" name="CuadroTexto 50"/>
            <p:cNvSpPr txBox="1"/>
            <p:nvPr/>
          </p:nvSpPr>
          <p:spPr>
            <a:xfrm>
              <a:off x="1776722" y="1681162"/>
              <a:ext cx="920859" cy="460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/>
                <a:t>MATE</a:t>
              </a:r>
              <a:endParaRPr lang="es-CO" dirty="0"/>
            </a:p>
          </p:txBody>
        </p:sp>
        <p:cxnSp>
          <p:nvCxnSpPr>
            <p:cNvPr id="52" name="Conector recto 51"/>
            <p:cNvCxnSpPr/>
            <p:nvPr/>
          </p:nvCxnSpPr>
          <p:spPr>
            <a:xfrm flipV="1">
              <a:off x="1122218" y="2060885"/>
              <a:ext cx="2389909" cy="10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Conector recto de flecha 53"/>
          <p:cNvCxnSpPr/>
          <p:nvPr/>
        </p:nvCxnSpPr>
        <p:spPr>
          <a:xfrm>
            <a:off x="7943406" y="1634278"/>
            <a:ext cx="1148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38" idx="2"/>
          </p:cNvCxnSpPr>
          <p:nvPr/>
        </p:nvCxnSpPr>
        <p:spPr>
          <a:xfrm>
            <a:off x="7236824" y="2144515"/>
            <a:ext cx="0" cy="79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angular 90"/>
          <p:cNvCxnSpPr>
            <a:stCxn id="7" idx="3"/>
            <a:endCxn id="42" idx="1"/>
          </p:cNvCxnSpPr>
          <p:nvPr/>
        </p:nvCxnSpPr>
        <p:spPr>
          <a:xfrm>
            <a:off x="2233588" y="1182846"/>
            <a:ext cx="4335649" cy="22572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angular 94"/>
          <p:cNvCxnSpPr>
            <a:stCxn id="18" idx="3"/>
            <a:endCxn id="42" idx="1"/>
          </p:cNvCxnSpPr>
          <p:nvPr/>
        </p:nvCxnSpPr>
        <p:spPr>
          <a:xfrm>
            <a:off x="2261860" y="2092402"/>
            <a:ext cx="4307377" cy="13476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r 96"/>
          <p:cNvCxnSpPr>
            <a:stCxn id="30" idx="3"/>
            <a:endCxn id="42" idx="1"/>
          </p:cNvCxnSpPr>
          <p:nvPr/>
        </p:nvCxnSpPr>
        <p:spPr>
          <a:xfrm>
            <a:off x="2274436" y="2996610"/>
            <a:ext cx="4294801" cy="4434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angular 98"/>
          <p:cNvCxnSpPr>
            <a:stCxn id="22" idx="3"/>
            <a:endCxn id="42" idx="1"/>
          </p:cNvCxnSpPr>
          <p:nvPr/>
        </p:nvCxnSpPr>
        <p:spPr>
          <a:xfrm flipV="1">
            <a:off x="2306424" y="3440074"/>
            <a:ext cx="4262813" cy="4654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angular 100"/>
          <p:cNvCxnSpPr>
            <a:stCxn id="26" idx="3"/>
            <a:endCxn id="42" idx="1"/>
          </p:cNvCxnSpPr>
          <p:nvPr/>
        </p:nvCxnSpPr>
        <p:spPr>
          <a:xfrm flipV="1">
            <a:off x="2329555" y="3440074"/>
            <a:ext cx="4239682" cy="14036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angular 102"/>
          <p:cNvCxnSpPr>
            <a:stCxn id="34" idx="3"/>
            <a:endCxn id="42" idx="1"/>
          </p:cNvCxnSpPr>
          <p:nvPr/>
        </p:nvCxnSpPr>
        <p:spPr>
          <a:xfrm flipV="1">
            <a:off x="2329554" y="3440074"/>
            <a:ext cx="4239683" cy="23686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>
            <a:stCxn id="42" idx="2"/>
            <a:endCxn id="51" idx="0"/>
          </p:cNvCxnSpPr>
          <p:nvPr/>
        </p:nvCxnSpPr>
        <p:spPr>
          <a:xfrm flipH="1">
            <a:off x="7275740" y="3950311"/>
            <a:ext cx="79" cy="535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upo 109"/>
          <p:cNvGrpSpPr/>
          <p:nvPr/>
        </p:nvGrpSpPr>
        <p:grpSpPr>
          <a:xfrm>
            <a:off x="1123580" y="791172"/>
            <a:ext cx="1124144" cy="783347"/>
            <a:chOff x="1123580" y="791172"/>
            <a:chExt cx="1124144" cy="783347"/>
          </a:xfrm>
        </p:grpSpPr>
        <p:grpSp>
          <p:nvGrpSpPr>
            <p:cNvPr id="89" name="Grupo 88"/>
            <p:cNvGrpSpPr/>
            <p:nvPr/>
          </p:nvGrpSpPr>
          <p:grpSpPr>
            <a:xfrm>
              <a:off x="1123580" y="791172"/>
              <a:ext cx="1110008" cy="783347"/>
              <a:chOff x="1122218" y="1114543"/>
              <a:chExt cx="1426089" cy="997854"/>
            </a:xfrm>
          </p:grpSpPr>
          <p:sp>
            <p:nvSpPr>
              <p:cNvPr id="7" name="Proceso 6"/>
              <p:cNvSpPr/>
              <p:nvPr/>
            </p:nvSpPr>
            <p:spPr>
              <a:xfrm>
                <a:off x="1122218" y="1114543"/>
                <a:ext cx="1426089" cy="997854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>
                    <a:solidFill>
                      <a:schemeClr val="tx1"/>
                    </a:solidFill>
                  </a:rPr>
                  <a:t>+Jugador</a:t>
                </a:r>
              </a:p>
              <a:p>
                <a:pPr algn="ctr"/>
                <a:r>
                  <a:rPr lang="es-ES" sz="1100" dirty="0" smtClean="0">
                    <a:solidFill>
                      <a:schemeClr val="tx1"/>
                    </a:solidFill>
                  </a:rPr>
                  <a:t>+Color</a:t>
                </a:r>
              </a:p>
              <a:p>
                <a:pPr algn="ctr"/>
                <a:r>
                  <a:rPr lang="es-ES" sz="1100" dirty="0" smtClean="0">
                    <a:solidFill>
                      <a:schemeClr val="tx1"/>
                    </a:solidFill>
                  </a:rPr>
                  <a:t>+Movimiento</a:t>
                </a:r>
                <a:endParaRPr lang="es-CO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uadroTexto 7"/>
              <p:cNvSpPr txBox="1"/>
              <p:nvPr/>
            </p:nvSpPr>
            <p:spPr>
              <a:xfrm>
                <a:off x="1657692" y="1124041"/>
                <a:ext cx="247582" cy="166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1200" dirty="0" smtClean="0"/>
                  <a:t>REY</a:t>
                </a:r>
                <a:endParaRPr lang="es-CO" dirty="0"/>
              </a:p>
            </p:txBody>
          </p:sp>
          <p:cxnSp>
            <p:nvCxnSpPr>
              <p:cNvPr id="10" name="Conector recto 9"/>
              <p:cNvCxnSpPr/>
              <p:nvPr/>
            </p:nvCxnSpPr>
            <p:spPr>
              <a:xfrm flipV="1">
                <a:off x="1122219" y="1352590"/>
                <a:ext cx="1413164" cy="62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Conector recto 107"/>
            <p:cNvCxnSpPr/>
            <p:nvPr/>
          </p:nvCxnSpPr>
          <p:spPr>
            <a:xfrm>
              <a:off x="1137716" y="1262540"/>
              <a:ext cx="1110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upo 110"/>
          <p:cNvGrpSpPr/>
          <p:nvPr/>
        </p:nvGrpSpPr>
        <p:grpSpPr>
          <a:xfrm>
            <a:off x="1123580" y="1704456"/>
            <a:ext cx="1138280" cy="775891"/>
            <a:chOff x="1123580" y="1704456"/>
            <a:chExt cx="1138280" cy="775891"/>
          </a:xfrm>
        </p:grpSpPr>
        <p:grpSp>
          <p:nvGrpSpPr>
            <p:cNvPr id="17" name="Grupo 16"/>
            <p:cNvGrpSpPr/>
            <p:nvPr/>
          </p:nvGrpSpPr>
          <p:grpSpPr>
            <a:xfrm>
              <a:off x="1123580" y="1704456"/>
              <a:ext cx="1138280" cy="775891"/>
              <a:chOff x="1122218" y="1681162"/>
              <a:chExt cx="2389909" cy="1695468"/>
            </a:xfrm>
          </p:grpSpPr>
          <p:sp>
            <p:nvSpPr>
              <p:cNvPr id="18" name="Proceso 17"/>
              <p:cNvSpPr/>
              <p:nvPr/>
            </p:nvSpPr>
            <p:spPr>
              <a:xfrm>
                <a:off x="1122218" y="1681162"/>
                <a:ext cx="2389909" cy="1695468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>
                    <a:solidFill>
                      <a:schemeClr val="tx1"/>
                    </a:solidFill>
                  </a:rPr>
                  <a:t>Jugador</a:t>
                </a:r>
              </a:p>
              <a:p>
                <a:pPr algn="ctr"/>
                <a:r>
                  <a:rPr lang="es-ES" sz="1100" dirty="0" smtClean="0">
                    <a:solidFill>
                      <a:schemeClr val="tx1"/>
                    </a:solidFill>
                  </a:rPr>
                  <a:t>Color</a:t>
                </a:r>
              </a:p>
              <a:p>
                <a:pPr algn="ctr"/>
                <a:r>
                  <a:rPr lang="es-ES" sz="1100" dirty="0" smtClean="0">
                    <a:solidFill>
                      <a:schemeClr val="tx1"/>
                    </a:solidFill>
                  </a:rPr>
                  <a:t>Movimiento</a:t>
                </a:r>
                <a:endParaRPr lang="es-CO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CuadroTexto 18"/>
              <p:cNvSpPr txBox="1"/>
              <p:nvPr/>
            </p:nvSpPr>
            <p:spPr>
              <a:xfrm>
                <a:off x="1754327" y="1681162"/>
                <a:ext cx="965645" cy="460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1200" dirty="0" smtClean="0"/>
                  <a:t>REINA</a:t>
                </a:r>
                <a:endParaRPr lang="es-CO" dirty="0"/>
              </a:p>
            </p:txBody>
          </p:sp>
          <p:cxnSp>
            <p:nvCxnSpPr>
              <p:cNvPr id="20" name="Conector recto 19"/>
              <p:cNvCxnSpPr/>
              <p:nvPr/>
            </p:nvCxnSpPr>
            <p:spPr>
              <a:xfrm flipV="1">
                <a:off x="1122218" y="2060885"/>
                <a:ext cx="2389909" cy="103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Conector recto 108"/>
            <p:cNvCxnSpPr/>
            <p:nvPr/>
          </p:nvCxnSpPr>
          <p:spPr>
            <a:xfrm>
              <a:off x="1146901" y="2156682"/>
              <a:ext cx="1110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Conector recto 111"/>
          <p:cNvCxnSpPr/>
          <p:nvPr/>
        </p:nvCxnSpPr>
        <p:spPr>
          <a:xfrm>
            <a:off x="1146901" y="3183962"/>
            <a:ext cx="1110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/>
          <p:cNvCxnSpPr/>
          <p:nvPr/>
        </p:nvCxnSpPr>
        <p:spPr>
          <a:xfrm>
            <a:off x="1114106" y="4042064"/>
            <a:ext cx="1173976" cy="22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/>
          <p:cNvCxnSpPr/>
          <p:nvPr/>
        </p:nvCxnSpPr>
        <p:spPr>
          <a:xfrm>
            <a:off x="1146090" y="4987120"/>
            <a:ext cx="1183464" cy="8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116"/>
          <p:cNvCxnSpPr/>
          <p:nvPr/>
        </p:nvCxnSpPr>
        <p:spPr>
          <a:xfrm>
            <a:off x="1178074" y="5976549"/>
            <a:ext cx="1110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8681915" y="3886538"/>
            <a:ext cx="294061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ANALISIS:</a:t>
            </a:r>
          </a:p>
          <a:p>
            <a:endParaRPr lang="es-ES" sz="1100" dirty="0"/>
          </a:p>
          <a:p>
            <a:r>
              <a:rPr lang="es-ES" sz="1100" dirty="0" smtClean="0"/>
              <a:t>En el juego de ajedrez se presentan 32 piezas, 16 por cada jugador</a:t>
            </a:r>
            <a:r>
              <a:rPr lang="es-CO" sz="1100" dirty="0" smtClean="0"/>
              <a:t>, donde cada juego de fichas comprenden 2  colores y cada una tiene unos movimientos específicos, que se pueden agrupar de acuerdo a su color.</a:t>
            </a:r>
          </a:p>
          <a:p>
            <a:endParaRPr lang="es-ES" sz="1100" dirty="0"/>
          </a:p>
          <a:p>
            <a:r>
              <a:rPr lang="es-ES" sz="1100" dirty="0" smtClean="0"/>
              <a:t>OPERACIONES</a:t>
            </a:r>
          </a:p>
          <a:p>
            <a:r>
              <a:rPr lang="es-ES" sz="1100" dirty="0" smtClean="0"/>
              <a:t>Jugador mueve ficha</a:t>
            </a:r>
          </a:p>
          <a:p>
            <a:r>
              <a:rPr lang="es-ES" sz="1100" dirty="0" smtClean="0"/>
              <a:t>Jugador elimina ficha</a:t>
            </a:r>
          </a:p>
          <a:p>
            <a:r>
              <a:rPr lang="es-ES" sz="1100" dirty="0" smtClean="0"/>
              <a:t>Jugador hace jaque</a:t>
            </a:r>
          </a:p>
          <a:p>
            <a:r>
              <a:rPr lang="es-ES" sz="1100" dirty="0" smtClean="0"/>
              <a:t>Jugador hace jaque mate</a:t>
            </a:r>
          </a:p>
          <a:p>
            <a:endParaRPr lang="es-CO" sz="1100" dirty="0" smtClean="0"/>
          </a:p>
        </p:txBody>
      </p:sp>
    </p:spTree>
    <p:extLst>
      <p:ext uri="{BB962C8B-B14F-4D97-AF65-F5344CB8AC3E}">
        <p14:creationId xmlns:p14="http://schemas.microsoft.com/office/powerpoint/2010/main" val="216991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clases empresa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623455" y="1911927"/>
            <a:ext cx="1392381" cy="1122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6742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4542" t="16548" r="8333" b="7228"/>
          <a:stretch/>
        </p:blipFill>
        <p:spPr>
          <a:xfrm>
            <a:off x="940158" y="631065"/>
            <a:ext cx="10612696" cy="655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1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5040" t="6696" r="25806" b="24196"/>
          <a:stretch/>
        </p:blipFill>
        <p:spPr>
          <a:xfrm>
            <a:off x="1532585" y="579550"/>
            <a:ext cx="8113690" cy="592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652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110</Words>
  <Application>Microsoft Office PowerPoint</Application>
  <PresentationFormat>Panorámica</PresentationFormat>
  <Paragraphs>52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Diagrama de Clases Juego de ajedrez</vt:lpstr>
      <vt:lpstr>Diagrama de clases empresa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Clases Juego de ajedrez</dc:title>
  <dc:creator>CSJ</dc:creator>
  <cp:lastModifiedBy>CSJ</cp:lastModifiedBy>
  <cp:revision>9</cp:revision>
  <dcterms:created xsi:type="dcterms:W3CDTF">2021-07-05T04:11:50Z</dcterms:created>
  <dcterms:modified xsi:type="dcterms:W3CDTF">2021-07-10T05:08:45Z</dcterms:modified>
</cp:coreProperties>
</file>