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57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8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49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923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8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1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8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08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20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13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1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9187-6CB4-48FC-9492-D674D1F2BF3B}" type="datetimeFigureOut">
              <a:rPr lang="es-CO" smtClean="0"/>
              <a:t>4/07/2021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49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997237" y="55153"/>
            <a:ext cx="9144000" cy="583802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Diagrama de Clases Juego de ajedrez</a:t>
            </a:r>
            <a:endParaRPr lang="es-CO" sz="40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1123580" y="3512872"/>
            <a:ext cx="1182844" cy="785364"/>
            <a:chOff x="1122218" y="1681162"/>
            <a:chExt cx="2389909" cy="1695468"/>
          </a:xfrm>
        </p:grpSpPr>
        <p:sp>
          <p:nvSpPr>
            <p:cNvPr id="22" name="Proceso 21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598502" y="1681162"/>
              <a:ext cx="1277296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CABALLO</a:t>
              </a:r>
              <a:endParaRPr lang="es-CO" dirty="0"/>
            </a:p>
          </p:txBody>
        </p:sp>
        <p:cxnSp>
          <p:nvCxnSpPr>
            <p:cNvPr id="24" name="Conector recto 23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1114106" y="4428173"/>
            <a:ext cx="1215449" cy="831097"/>
            <a:chOff x="1122218" y="1681162"/>
            <a:chExt cx="2389909" cy="1695468"/>
          </a:xfrm>
        </p:grpSpPr>
        <p:sp>
          <p:nvSpPr>
            <p:cNvPr id="26" name="Proceso 25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+Jugador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+Color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+Movimiento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1804481" y="1681162"/>
              <a:ext cx="865339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ALFIL</a:t>
              </a:r>
              <a:endParaRPr lang="es-CO" dirty="0"/>
            </a:p>
          </p:txBody>
        </p:sp>
        <p:cxnSp>
          <p:nvCxnSpPr>
            <p:cNvPr id="28" name="Conector recto 27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1123580" y="2610284"/>
            <a:ext cx="1150856" cy="772651"/>
            <a:chOff x="1122218" y="1681162"/>
            <a:chExt cx="2389909" cy="1695468"/>
          </a:xfrm>
        </p:grpSpPr>
        <p:sp>
          <p:nvSpPr>
            <p:cNvPr id="30" name="Proceso 29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729551" y="1681162"/>
              <a:ext cx="1015201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TORRE</a:t>
              </a:r>
              <a:endParaRPr lang="es-CO" dirty="0"/>
            </a:p>
          </p:txBody>
        </p:sp>
        <p:cxnSp>
          <p:nvCxnSpPr>
            <p:cNvPr id="32" name="Conector recto 31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1123579" y="5393175"/>
            <a:ext cx="1205975" cy="831097"/>
            <a:chOff x="1122218" y="1681162"/>
            <a:chExt cx="2389909" cy="1695468"/>
          </a:xfrm>
        </p:grpSpPr>
        <p:sp>
          <p:nvSpPr>
            <p:cNvPr id="34" name="Proceso 33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780786" y="1681162"/>
              <a:ext cx="912728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PEON</a:t>
              </a:r>
              <a:endParaRPr lang="es-CO" dirty="0"/>
            </a:p>
          </p:txBody>
        </p:sp>
        <p:cxnSp>
          <p:nvCxnSpPr>
            <p:cNvPr id="36" name="Conector recto 35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6530242" y="1124041"/>
            <a:ext cx="1413164" cy="1020474"/>
            <a:chOff x="1122218" y="1681162"/>
            <a:chExt cx="2389909" cy="1695468"/>
          </a:xfrm>
        </p:grpSpPr>
        <p:sp>
          <p:nvSpPr>
            <p:cNvPr id="38" name="Proceso 37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340745" y="1681162"/>
              <a:ext cx="1792812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MOVIMIENTO</a:t>
              </a:r>
              <a:endParaRPr lang="es-CO" dirty="0"/>
            </a:p>
          </p:txBody>
        </p:sp>
        <p:cxnSp>
          <p:nvCxnSpPr>
            <p:cNvPr id="40" name="Conector recto 39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6569237" y="2929837"/>
            <a:ext cx="1413164" cy="1020474"/>
            <a:chOff x="1122218" y="1681162"/>
            <a:chExt cx="2389909" cy="1695468"/>
          </a:xfrm>
        </p:grpSpPr>
        <p:sp>
          <p:nvSpPr>
            <p:cNvPr id="42" name="Proceso 41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POSICION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FICHA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1607178" y="1681162"/>
              <a:ext cx="1259946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TABLERO</a:t>
              </a:r>
              <a:endParaRPr lang="es-CO" dirty="0"/>
            </a:p>
          </p:txBody>
        </p:sp>
        <p:cxnSp>
          <p:nvCxnSpPr>
            <p:cNvPr id="44" name="Conector recto 43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9092045" y="1124041"/>
            <a:ext cx="1413164" cy="1020474"/>
            <a:chOff x="1122218" y="1681162"/>
            <a:chExt cx="2389909" cy="1695468"/>
          </a:xfrm>
        </p:grpSpPr>
        <p:sp>
          <p:nvSpPr>
            <p:cNvPr id="46" name="Proceso 45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559140" y="1681162"/>
              <a:ext cx="1356024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JUGADOR</a:t>
              </a:r>
              <a:endParaRPr lang="es-CO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/>
          <p:cNvGrpSpPr/>
          <p:nvPr/>
        </p:nvGrpSpPr>
        <p:grpSpPr>
          <a:xfrm>
            <a:off x="6616475" y="4485498"/>
            <a:ext cx="1413164" cy="1020474"/>
            <a:chOff x="1122218" y="1681162"/>
            <a:chExt cx="2389909" cy="1695468"/>
          </a:xfrm>
        </p:grpSpPr>
        <p:sp>
          <p:nvSpPr>
            <p:cNvPr id="50" name="Proceso 49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776722" y="1681162"/>
              <a:ext cx="920859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MATE</a:t>
              </a:r>
              <a:endParaRPr lang="es-CO" dirty="0"/>
            </a:p>
          </p:txBody>
        </p:sp>
        <p:cxnSp>
          <p:nvCxnSpPr>
            <p:cNvPr id="52" name="Conector recto 51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>
            <a:off x="7943406" y="1634278"/>
            <a:ext cx="114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38" idx="2"/>
          </p:cNvCxnSpPr>
          <p:nvPr/>
        </p:nvCxnSpPr>
        <p:spPr>
          <a:xfrm>
            <a:off x="7236824" y="2144515"/>
            <a:ext cx="0" cy="7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7" idx="3"/>
            <a:endCxn id="42" idx="1"/>
          </p:cNvCxnSpPr>
          <p:nvPr/>
        </p:nvCxnSpPr>
        <p:spPr>
          <a:xfrm>
            <a:off x="2233588" y="1182846"/>
            <a:ext cx="4335649" cy="225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18" idx="3"/>
            <a:endCxn id="42" idx="1"/>
          </p:cNvCxnSpPr>
          <p:nvPr/>
        </p:nvCxnSpPr>
        <p:spPr>
          <a:xfrm>
            <a:off x="2261860" y="2092402"/>
            <a:ext cx="4307377" cy="134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30" idx="3"/>
            <a:endCxn id="42" idx="1"/>
          </p:cNvCxnSpPr>
          <p:nvPr/>
        </p:nvCxnSpPr>
        <p:spPr>
          <a:xfrm>
            <a:off x="2274436" y="2996610"/>
            <a:ext cx="4294801" cy="443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22" idx="3"/>
            <a:endCxn id="42" idx="1"/>
          </p:cNvCxnSpPr>
          <p:nvPr/>
        </p:nvCxnSpPr>
        <p:spPr>
          <a:xfrm flipV="1">
            <a:off x="2306424" y="3440074"/>
            <a:ext cx="4262813" cy="465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26" idx="3"/>
            <a:endCxn id="42" idx="1"/>
          </p:cNvCxnSpPr>
          <p:nvPr/>
        </p:nvCxnSpPr>
        <p:spPr>
          <a:xfrm flipV="1">
            <a:off x="2329555" y="3440074"/>
            <a:ext cx="4239682" cy="1403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34" idx="3"/>
            <a:endCxn id="42" idx="1"/>
          </p:cNvCxnSpPr>
          <p:nvPr/>
        </p:nvCxnSpPr>
        <p:spPr>
          <a:xfrm flipV="1">
            <a:off x="2329554" y="3440074"/>
            <a:ext cx="4239683" cy="2368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42" idx="2"/>
            <a:endCxn id="51" idx="0"/>
          </p:cNvCxnSpPr>
          <p:nvPr/>
        </p:nvCxnSpPr>
        <p:spPr>
          <a:xfrm flipH="1">
            <a:off x="7275740" y="3950311"/>
            <a:ext cx="79" cy="53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o 109"/>
          <p:cNvGrpSpPr/>
          <p:nvPr/>
        </p:nvGrpSpPr>
        <p:grpSpPr>
          <a:xfrm>
            <a:off x="1123580" y="791172"/>
            <a:ext cx="1124144" cy="783347"/>
            <a:chOff x="1123580" y="791172"/>
            <a:chExt cx="1124144" cy="783347"/>
          </a:xfrm>
        </p:grpSpPr>
        <p:grpSp>
          <p:nvGrpSpPr>
            <p:cNvPr id="89" name="Grupo 88"/>
            <p:cNvGrpSpPr/>
            <p:nvPr/>
          </p:nvGrpSpPr>
          <p:grpSpPr>
            <a:xfrm>
              <a:off x="1123580" y="791172"/>
              <a:ext cx="1110008" cy="783347"/>
              <a:chOff x="1122218" y="1114543"/>
              <a:chExt cx="1426089" cy="997854"/>
            </a:xfrm>
          </p:grpSpPr>
          <p:sp>
            <p:nvSpPr>
              <p:cNvPr id="7" name="Proceso 6"/>
              <p:cNvSpPr/>
              <p:nvPr/>
            </p:nvSpPr>
            <p:spPr>
              <a:xfrm>
                <a:off x="1122218" y="1114543"/>
                <a:ext cx="1426089" cy="99785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+Jugador</a:t>
                </a:r>
              </a:p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+Color</a:t>
                </a:r>
              </a:p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+Movimiento</a:t>
                </a:r>
                <a:endParaRPr lang="es-CO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657692" y="1124041"/>
                <a:ext cx="247582" cy="166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200" dirty="0" smtClean="0"/>
                  <a:t>REY</a:t>
                </a:r>
                <a:endParaRPr lang="es-CO" dirty="0"/>
              </a:p>
            </p:txBody>
          </p:sp>
          <p:cxnSp>
            <p:nvCxnSpPr>
              <p:cNvPr id="10" name="Conector recto 9"/>
              <p:cNvCxnSpPr/>
              <p:nvPr/>
            </p:nvCxnSpPr>
            <p:spPr>
              <a:xfrm flipV="1">
                <a:off x="1122219" y="1352590"/>
                <a:ext cx="1413164" cy="6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Conector recto 107"/>
            <p:cNvCxnSpPr/>
            <p:nvPr/>
          </p:nvCxnSpPr>
          <p:spPr>
            <a:xfrm>
              <a:off x="1137716" y="1262540"/>
              <a:ext cx="1110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o 110"/>
          <p:cNvGrpSpPr/>
          <p:nvPr/>
        </p:nvGrpSpPr>
        <p:grpSpPr>
          <a:xfrm>
            <a:off x="1123580" y="1704456"/>
            <a:ext cx="1138280" cy="775891"/>
            <a:chOff x="1123580" y="1704456"/>
            <a:chExt cx="1138280" cy="775891"/>
          </a:xfrm>
        </p:grpSpPr>
        <p:grpSp>
          <p:nvGrpSpPr>
            <p:cNvPr id="17" name="Grupo 16"/>
            <p:cNvGrpSpPr/>
            <p:nvPr/>
          </p:nvGrpSpPr>
          <p:grpSpPr>
            <a:xfrm>
              <a:off x="1123580" y="1704456"/>
              <a:ext cx="1138280" cy="775891"/>
              <a:chOff x="1122218" y="1681162"/>
              <a:chExt cx="2389909" cy="1695468"/>
            </a:xfrm>
          </p:grpSpPr>
          <p:sp>
            <p:nvSpPr>
              <p:cNvPr id="18" name="Proceso 17"/>
              <p:cNvSpPr/>
              <p:nvPr/>
            </p:nvSpPr>
            <p:spPr>
              <a:xfrm>
                <a:off x="1122218" y="1681162"/>
                <a:ext cx="2389909" cy="169546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Jugador</a:t>
                </a:r>
              </a:p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Color</a:t>
                </a:r>
              </a:p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Movimiento</a:t>
                </a:r>
                <a:endParaRPr lang="es-CO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1754327" y="1681162"/>
                <a:ext cx="965645" cy="460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200" dirty="0" smtClean="0"/>
                  <a:t>REINA</a:t>
                </a:r>
                <a:endParaRPr lang="es-CO" dirty="0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1122218" y="2060885"/>
                <a:ext cx="2389909" cy="10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ector recto 108"/>
            <p:cNvCxnSpPr/>
            <p:nvPr/>
          </p:nvCxnSpPr>
          <p:spPr>
            <a:xfrm>
              <a:off x="1146901" y="2156682"/>
              <a:ext cx="1110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 recto 111"/>
          <p:cNvCxnSpPr/>
          <p:nvPr/>
        </p:nvCxnSpPr>
        <p:spPr>
          <a:xfrm>
            <a:off x="1146901" y="3183962"/>
            <a:ext cx="1110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1114106" y="4042064"/>
            <a:ext cx="1173976" cy="2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1146090" y="4987120"/>
            <a:ext cx="1183464" cy="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1178074" y="5976549"/>
            <a:ext cx="1110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8681915" y="3886538"/>
            <a:ext cx="29406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ANALISIS:</a:t>
            </a:r>
          </a:p>
          <a:p>
            <a:endParaRPr lang="es-ES" sz="1100" dirty="0"/>
          </a:p>
          <a:p>
            <a:r>
              <a:rPr lang="es-ES" sz="1100" dirty="0" smtClean="0"/>
              <a:t>En el juego de ajedrez se presentan 32 piezas, 16 por cada jugador</a:t>
            </a:r>
            <a:r>
              <a:rPr lang="es-CO" sz="1100" dirty="0" smtClean="0"/>
              <a:t>, donde cada juego de fichas comprenden 2  colores y cada una tiene unos movimientos específicos, que se pueden agrupar de acuerdo a su color.</a:t>
            </a:r>
          </a:p>
          <a:p>
            <a:endParaRPr lang="es-ES" sz="1100" dirty="0"/>
          </a:p>
          <a:p>
            <a:r>
              <a:rPr lang="es-ES" sz="1100" dirty="0" smtClean="0"/>
              <a:t>OPERACIONES</a:t>
            </a:r>
          </a:p>
          <a:p>
            <a:r>
              <a:rPr lang="es-ES" sz="1100" dirty="0" smtClean="0"/>
              <a:t>Jugador mueve ficha</a:t>
            </a:r>
          </a:p>
          <a:p>
            <a:r>
              <a:rPr lang="es-ES" sz="1100" dirty="0" smtClean="0"/>
              <a:t>Jugador elimina ficha</a:t>
            </a:r>
          </a:p>
          <a:p>
            <a:r>
              <a:rPr lang="es-ES" sz="1100" dirty="0" smtClean="0"/>
              <a:t>Jugador hace jaque</a:t>
            </a:r>
          </a:p>
          <a:p>
            <a:r>
              <a:rPr lang="es-ES" sz="1100" dirty="0" smtClean="0"/>
              <a:t>Jugador hace jaque mate</a:t>
            </a:r>
          </a:p>
          <a:p>
            <a:endParaRPr lang="es-CO" sz="1100" dirty="0" smtClean="0"/>
          </a:p>
        </p:txBody>
      </p:sp>
    </p:spTree>
    <p:extLst>
      <p:ext uri="{BB962C8B-B14F-4D97-AF65-F5344CB8AC3E}">
        <p14:creationId xmlns:p14="http://schemas.microsoft.com/office/powerpoint/2010/main" val="21699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106</Words>
  <Application>Microsoft Office PowerPoint</Application>
  <PresentationFormat>Panorámica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Diagrama de Clases Juego de ajedrez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Juego de ajedrez</dc:title>
  <dc:creator>CSJ</dc:creator>
  <cp:lastModifiedBy>CSJ</cp:lastModifiedBy>
  <cp:revision>6</cp:revision>
  <dcterms:created xsi:type="dcterms:W3CDTF">2021-07-05T04:11:50Z</dcterms:created>
  <dcterms:modified xsi:type="dcterms:W3CDTF">2021-07-05T05:01:07Z</dcterms:modified>
</cp:coreProperties>
</file>