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5C8D6-0FEB-4893-88DA-1FD6B2E46B5B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1B325-9D7C-4778-AAA8-B9BA13C755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5C8D6-0FEB-4893-88DA-1FD6B2E46B5B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1B325-9D7C-4778-AAA8-B9BA13C755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5C8D6-0FEB-4893-88DA-1FD6B2E46B5B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1B325-9D7C-4778-AAA8-B9BA13C755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5C8D6-0FEB-4893-88DA-1FD6B2E46B5B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1B325-9D7C-4778-AAA8-B9BA13C755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5C8D6-0FEB-4893-88DA-1FD6B2E46B5B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1B325-9D7C-4778-AAA8-B9BA13C755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5C8D6-0FEB-4893-88DA-1FD6B2E46B5B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1B325-9D7C-4778-AAA8-B9BA13C755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5C8D6-0FEB-4893-88DA-1FD6B2E46B5B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1B325-9D7C-4778-AAA8-B9BA13C755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5C8D6-0FEB-4893-88DA-1FD6B2E46B5B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1B325-9D7C-4778-AAA8-B9BA13C755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5C8D6-0FEB-4893-88DA-1FD6B2E46B5B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1B325-9D7C-4778-AAA8-B9BA13C755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5C8D6-0FEB-4893-88DA-1FD6B2E46B5B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1B325-9D7C-4778-AAA8-B9BA13C755D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5C8D6-0FEB-4893-88DA-1FD6B2E46B5B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81B325-9D7C-4778-AAA8-B9BA13C755D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581B325-9D7C-4778-AAA8-B9BA13C755D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B65C8D6-0FEB-4893-88DA-1FD6B2E46B5B}" type="datetimeFigureOut">
              <a:rPr lang="en-US" smtClean="0"/>
              <a:t>5/24/2018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esdraswandji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399" y="1447800"/>
            <a:ext cx="7543800" cy="1828799"/>
          </a:xfrm>
        </p:spPr>
        <p:txBody>
          <a:bodyPr/>
          <a:lstStyle/>
          <a:p>
            <a:pPr algn="ctr"/>
            <a:r>
              <a:rPr lang="en-US" sz="3600" b="1" u="sng" dirty="0"/>
              <a:t>Financial Market Time Series Prediction with Recurrent Neural </a:t>
            </a:r>
            <a:r>
              <a:rPr lang="en-US" sz="3600" b="1" u="sng" dirty="0" smtClean="0"/>
              <a:t>Networks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733800"/>
            <a:ext cx="6705600" cy="1752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Name : WANDJI ROMUALD ESDRAS</a:t>
            </a:r>
          </a:p>
          <a:p>
            <a:pPr algn="ctr"/>
            <a:r>
              <a:rPr lang="en-US" dirty="0"/>
              <a:t>ID : </a:t>
            </a:r>
            <a:r>
              <a:rPr lang="en-US" dirty="0" smtClean="0"/>
              <a:t>21708255</a:t>
            </a:r>
          </a:p>
          <a:p>
            <a:pPr algn="ctr"/>
            <a:r>
              <a:rPr lang="de-DE" dirty="0" smtClean="0">
                <a:hlinkClick r:id="rId2"/>
              </a:rPr>
              <a:t>esdraswandji@gmail.com</a:t>
            </a:r>
            <a:r>
              <a:rPr lang="de-DE" dirty="0" smtClean="0"/>
              <a:t> 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 descr="C:\Users\Romuald\Downloads\ciu_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57200"/>
            <a:ext cx="761999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4026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Conclusion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In this work, we proposed forecasting stock market using LSTM, a sub-class of Recurrent Neural Network. In order to test the universality of the LSTM model. </a:t>
            </a:r>
            <a:endParaRPr lang="en-US" sz="3200" dirty="0" smtClean="0"/>
          </a:p>
          <a:p>
            <a:r>
              <a:rPr lang="en-US" sz="3200" dirty="0"/>
              <a:t>W</a:t>
            </a:r>
            <a:r>
              <a:rPr lang="en-US" sz="3200" dirty="0" smtClean="0"/>
              <a:t>e </a:t>
            </a:r>
            <a:r>
              <a:rPr lang="en-US" sz="3200" dirty="0"/>
              <a:t>only test LSTM model in our thesis, other Recurrent Neural Network structures can also be applied to stock market prediction such as, Echo State Network, Neural Turing Machines and Continuous-time RNN.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64159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71800" y="2819400"/>
            <a:ext cx="55194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dirty="0" smtClean="0">
                <a:solidFill>
                  <a:schemeClr val="accent5">
                    <a:lumMod val="5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THANK YOU !!!</a:t>
            </a:r>
            <a:endParaRPr lang="en-US" sz="5400" dirty="0">
              <a:solidFill>
                <a:schemeClr val="accent5">
                  <a:lumMod val="50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269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Overview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 </a:t>
            </a:r>
            <a:r>
              <a:rPr lang="en-US" sz="3200" dirty="0"/>
              <a:t>task of Forecasting in financial market has always been an idyllic research topic for scholars researchers from various academic fields. </a:t>
            </a:r>
            <a:endParaRPr lang="en-US" sz="3200" dirty="0" smtClean="0"/>
          </a:p>
          <a:p>
            <a:r>
              <a:rPr lang="en-US" sz="3200" dirty="0"/>
              <a:t>Our goal in this study is to look at an interesting approach to teach the computer to generate new stock price given a set of stock price in the past recorded sequentially.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36638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algorithm has been trained on the entire Google Stock price of 1280 observations, each over a millisecond each</a:t>
            </a:r>
            <a:endParaRPr lang="de-DE" dirty="0" smtClean="0"/>
          </a:p>
        </p:txBody>
      </p:sp>
      <p:pic>
        <p:nvPicPr>
          <p:cNvPr id="2050" name="Picture 2" descr="C:\Users\Romuald\Desktop\lst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901950"/>
            <a:ext cx="6629400" cy="311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960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learning task here involves predicting new stock price according to a sequence of Stock price already present in the data</a:t>
            </a:r>
            <a:r>
              <a:rPr lang="en-US" dirty="0" smtClean="0"/>
              <a:t>.</a:t>
            </a:r>
          </a:p>
          <a:p>
            <a:pPr marL="114300" indent="0">
              <a:buNone/>
            </a:pPr>
            <a:r>
              <a:rPr lang="de-DE" dirty="0" smtClean="0"/>
              <a:t>   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895600"/>
            <a:ext cx="6477000" cy="296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454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features described above, we implemented </a:t>
            </a:r>
            <a:r>
              <a:rPr lang="en-US" dirty="0" smtClean="0"/>
              <a:t>RNN and </a:t>
            </a:r>
            <a:r>
              <a:rPr lang="en-US" dirty="0"/>
              <a:t>LSTM. </a:t>
            </a:r>
            <a:r>
              <a:rPr lang="en-US" dirty="0" smtClean="0"/>
              <a:t>These </a:t>
            </a:r>
            <a:r>
              <a:rPr lang="en-US" dirty="0"/>
              <a:t>were implemented in Python using the </a:t>
            </a:r>
            <a:r>
              <a:rPr lang="en-US" dirty="0" err="1"/>
              <a:t>scikit</a:t>
            </a:r>
            <a:r>
              <a:rPr lang="en-US" dirty="0"/>
              <a:t>-learn and </a:t>
            </a:r>
            <a:r>
              <a:rPr lang="en-US" dirty="0" err="1"/>
              <a:t>Keras</a:t>
            </a:r>
            <a:r>
              <a:rPr lang="en-US" dirty="0"/>
              <a:t> packages.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3075" name="Picture 3" descr="C:\Users\Romuald\Desktop\lst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38" y="2971800"/>
            <a:ext cx="6805612" cy="300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3260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 smtClean="0"/>
              <a:t>Vanishing (exploding) Gradient Descent</a:t>
            </a:r>
            <a:endParaRPr lang="en-US" sz="3600" dirty="0"/>
          </a:p>
        </p:txBody>
      </p:sp>
      <p:pic>
        <p:nvPicPr>
          <p:cNvPr id="4098" name="Picture 2" descr="C:\Users\Romuald\Desktop\lst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33600"/>
            <a:ext cx="75438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" y="1600200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Using RNN can often lead to some issues during the learning process witch are the problem of vanishing of exploding gradient descent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322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LSTM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The main purpose of LSTM is to solve the problem of vanishing gradient descent.</a:t>
            </a:r>
          </a:p>
          <a:p>
            <a:pPr marL="114300" indent="0">
              <a:buNone/>
            </a:pPr>
            <a:r>
              <a:rPr lang="de-DE" dirty="0" smtClean="0"/>
              <a:t> 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743200"/>
            <a:ext cx="4352290" cy="2546985"/>
          </a:xfrm>
          <a:prstGeom prst="rect">
            <a:avLst/>
          </a:prstGeom>
        </p:spPr>
      </p:pic>
      <p:pic>
        <p:nvPicPr>
          <p:cNvPr id="5122" name="Picture 2" descr="C:\Users\Romuald\Desktop\lst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017" y="2793523"/>
            <a:ext cx="3072384" cy="2446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7771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Result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configuration with 60 </a:t>
            </a:r>
            <a:r>
              <a:rPr lang="en-US" dirty="0" err="1"/>
              <a:t>timesteps</a:t>
            </a:r>
            <a:r>
              <a:rPr lang="en-US" dirty="0"/>
              <a:t> and 4 LSTM, we have the following figure :</a:t>
            </a: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895600"/>
            <a:ext cx="57150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6545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endParaRPr lang="en-US" sz="1300" dirty="0" smtClean="0"/>
          </a:p>
          <a:p>
            <a:pPr marL="114300" indent="0">
              <a:buNone/>
            </a:pPr>
            <a:endParaRPr lang="en-US" sz="1300" dirty="0"/>
          </a:p>
        </p:txBody>
      </p:sp>
      <p:pic>
        <p:nvPicPr>
          <p:cNvPr id="7170" name="Picture 2" descr="C:\Users\Romuald\Desktop\lst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743200"/>
            <a:ext cx="7315200" cy="342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" y="1752600"/>
            <a:ext cx="678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Here is a basic implementation of LSTM using keras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7381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921</TotalTime>
  <Words>286</Words>
  <Application>Microsoft Office PowerPoint</Application>
  <PresentationFormat>On-screen Show (4:3)</PresentationFormat>
  <Paragraphs>27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Adjacency</vt:lpstr>
      <vt:lpstr>Financial Market Time Series Prediction with Recurrent Neural Networks</vt:lpstr>
      <vt:lpstr>Overview  </vt:lpstr>
      <vt:lpstr>Data </vt:lpstr>
      <vt:lpstr>Task</vt:lpstr>
      <vt:lpstr>Model</vt:lpstr>
      <vt:lpstr>Vanishing (exploding) Gradient Descent</vt:lpstr>
      <vt:lpstr>LSTM </vt:lpstr>
      <vt:lpstr>Result </vt:lpstr>
      <vt:lpstr>Implementation </vt:lpstr>
      <vt:lpstr>Conclusion 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Market Time Series Prediction with Recurrent Neural Networks</dc:title>
  <dc:creator>Windows User</dc:creator>
  <cp:lastModifiedBy>Windows User</cp:lastModifiedBy>
  <cp:revision>18</cp:revision>
  <dcterms:created xsi:type="dcterms:W3CDTF">2018-05-24T20:40:42Z</dcterms:created>
  <dcterms:modified xsi:type="dcterms:W3CDTF">2018-05-25T12:02:21Z</dcterms:modified>
</cp:coreProperties>
</file>