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24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28028" y="-502465"/>
            <a:ext cx="6666135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33777" y="410895"/>
            <a:ext cx="7487628" cy="6312863"/>
            <a:chOff x="733777" y="410895"/>
            <a:chExt cx="7487628" cy="6312863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555754" y="1591419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analysis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317061" y="2428536"/>
              <a:ext cx="4808064" cy="774589"/>
              <a:chOff x="1317061" y="2428536"/>
              <a:chExt cx="4808064" cy="77458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061" y="2428536"/>
                <a:ext cx="4808064" cy="774589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510125" y="2587405"/>
                <a:ext cx="1025308" cy="4382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97213" y="2596741"/>
                <a:ext cx="1025308" cy="4289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58780" y="2590123"/>
                <a:ext cx="1025308" cy="4355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945869" y="2593531"/>
                <a:ext cx="1025308" cy="4321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528720" y="5467262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Crowd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560599" y="588632"/>
              <a:ext cx="887115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Context data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7061" y="3328479"/>
              <a:ext cx="4808064" cy="759951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- Crowd type Mapping Model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487064" y="2531076"/>
              <a:ext cx="1036580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8871" y="4224539"/>
              <a:ext cx="4808064" cy="2498019"/>
              <a:chOff x="1328871" y="4224539"/>
              <a:chExt cx="4808064" cy="2498019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328871" y="4224539"/>
                <a:ext cx="4808064" cy="2498019"/>
              </a:xfrm>
              <a:prstGeom prst="roundRect">
                <a:avLst>
                  <a:gd name="adj" fmla="val 3758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14119" y="4370443"/>
                <a:ext cx="1439548" cy="49566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Ambulatory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06749" y="4375400"/>
                <a:ext cx="1444141" cy="4907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Limited movement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514975" y="4375401"/>
                <a:ext cx="1443099" cy="4907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Spectator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11687" y="4950771"/>
                <a:ext cx="1439203" cy="49463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Participatory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11875" y="4951546"/>
                <a:ext cx="1441792" cy="4938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Expressive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520800" y="4950772"/>
                <a:ext cx="1437275" cy="4946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Aggressive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08875" y="5525020"/>
                <a:ext cx="1444792" cy="492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Demonstrator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11925" y="5525380"/>
                <a:ext cx="1438965" cy="4922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Escaping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520800" y="5522518"/>
                <a:ext cx="1435345" cy="4951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Dense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513985" y="6100625"/>
                <a:ext cx="1439682" cy="4937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Rushing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11925" y="6099235"/>
                <a:ext cx="1438966" cy="4951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Violent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20800" y="6099235"/>
                <a:ext cx="1433141" cy="495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Crowd types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14928" y="534865"/>
              <a:ext cx="6473527" cy="763146"/>
              <a:chOff x="734120" y="-228401"/>
              <a:chExt cx="7422802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7422802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56326" y="-13603"/>
                <a:ext cx="6975726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Social media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14929" y="1480799"/>
              <a:ext cx="6473526" cy="763146"/>
              <a:chOff x="1314929" y="1480799"/>
              <a:chExt cx="6473526" cy="76314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14929" y="1480799"/>
                <a:ext cx="6473526" cy="763146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474034" y="1665390"/>
                <a:ext cx="2963300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Analysis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31983" y="1666884"/>
                <a:ext cx="2960359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Emotional Bag-of-Words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94" name="Rectangle 93"/>
            <p:cNvSpPr/>
            <p:nvPr/>
          </p:nvSpPr>
          <p:spPr>
            <a:xfrm rot="16200000">
              <a:off x="499309" y="3493600"/>
              <a:ext cx="1000579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Mapping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4260717" y="120050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258387" y="213777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18188" y="2426733"/>
              <a:ext cx="1903217" cy="4297025"/>
              <a:chOff x="6318188" y="2426733"/>
              <a:chExt cx="1903217" cy="42970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318188" y="2426733"/>
                <a:ext cx="1470267" cy="4297025"/>
              </a:xfrm>
              <a:prstGeom prst="roundRect">
                <a:avLst>
                  <a:gd name="adj" fmla="val 291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99432" y="2588485"/>
                <a:ext cx="1091450" cy="5492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Level of intensity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513357" y="5024141"/>
                <a:ext cx="1091450" cy="15688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6493228" y="3315181"/>
                <a:ext cx="1089776" cy="1055258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 repository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823422" y="4325774"/>
                <a:ext cx="4289296" cy="5066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6738446" y="4499996"/>
                <a:ext cx="589013" cy="398099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53" name="Down Arrow 52"/>
            <p:cNvSpPr/>
            <p:nvPr/>
          </p:nvSpPr>
          <p:spPr>
            <a:xfrm rot="5400000">
              <a:off x="5924629" y="5600509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5930985" y="2571833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93" name="Down Arrow 92"/>
            <p:cNvSpPr/>
            <p:nvPr/>
          </p:nvSpPr>
          <p:spPr>
            <a:xfrm rot="16200000">
              <a:off x="5940983" y="3500452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69020" y="827298"/>
            <a:ext cx="5844838" cy="4416114"/>
            <a:chOff x="710835" y="1014069"/>
            <a:chExt cx="7193647" cy="4416114"/>
          </a:xfrm>
        </p:grpSpPr>
        <p:sp>
          <p:nvSpPr>
            <p:cNvPr id="18" name="Right Arrow 17"/>
            <p:cNvSpPr/>
            <p:nvPr/>
          </p:nvSpPr>
          <p:spPr>
            <a:xfrm>
              <a:off x="4284719" y="1014832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5925" y="1014069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835" y="1885980"/>
              <a:ext cx="1876603" cy="2274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12007" y="1885979"/>
              <a:ext cx="1819736" cy="22650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4980" y="1885980"/>
              <a:ext cx="1809502" cy="22555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2612" y="1240672"/>
              <a:ext cx="1873481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Raw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10201" y="1241435"/>
              <a:ext cx="1930950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High level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115" y="1242199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Output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4519" y="4955424"/>
              <a:ext cx="2310245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7170" y="4956188"/>
              <a:ext cx="3298708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 classification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3378" y="1142999"/>
            <a:ext cx="9660224" cy="4478809"/>
            <a:chOff x="93378" y="1142999"/>
            <a:chExt cx="9660224" cy="4478809"/>
          </a:xfrm>
        </p:grpSpPr>
        <p:grpSp>
          <p:nvGrpSpPr>
            <p:cNvPr id="70" name="Group 69"/>
            <p:cNvGrpSpPr/>
            <p:nvPr/>
          </p:nvGrpSpPr>
          <p:grpSpPr>
            <a:xfrm>
              <a:off x="93378" y="1142999"/>
              <a:ext cx="5189017" cy="4478809"/>
              <a:chOff x="1830380" y="494943"/>
              <a:chExt cx="6891943" cy="594865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830380" y="494943"/>
                <a:ext cx="6891943" cy="5948659"/>
                <a:chOff x="1662284" y="569652"/>
                <a:chExt cx="6891943" cy="5948659"/>
              </a:xfrm>
              <a:solidFill>
                <a:srgbClr val="ED7D31"/>
              </a:solidFill>
            </p:grpSpPr>
            <p:sp>
              <p:nvSpPr>
                <p:cNvPr id="55" name="Isosceles Triangle 54"/>
                <p:cNvSpPr/>
                <p:nvPr/>
              </p:nvSpPr>
              <p:spPr>
                <a:xfrm>
                  <a:off x="3147134" y="3539313"/>
                  <a:ext cx="3931581" cy="2978998"/>
                </a:xfrm>
                <a:prstGeom prst="triangle">
                  <a:avLst>
                    <a:gd name="adj" fmla="val 49525"/>
                  </a:avLst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6" name="Isosceles Triangle 55"/>
                <p:cNvSpPr/>
                <p:nvPr/>
              </p:nvSpPr>
              <p:spPr>
                <a:xfrm rot="10800000">
                  <a:off x="3131437" y="572635"/>
                  <a:ext cx="3922243" cy="2978998"/>
                </a:xfrm>
                <a:prstGeom prst="triangle">
                  <a:avLst>
                    <a:gd name="adj" fmla="val 49762"/>
                  </a:avLst>
                </a:prstGeom>
                <a:solidFill>
                  <a:srgbClr val="FF660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>
                  <a:off x="1665266" y="578990"/>
                  <a:ext cx="3442990" cy="2963306"/>
                </a:xfrm>
                <a:prstGeom prst="triangle">
                  <a:avLst>
                    <a:gd name="adj" fmla="val 4243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 rot="10800000">
                  <a:off x="5089578" y="3542294"/>
                  <a:ext cx="3464649" cy="2963306"/>
                </a:xfrm>
                <a:prstGeom prst="triangle">
                  <a:avLst>
                    <a:gd name="adj" fmla="val 42978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0800000">
                  <a:off x="1662284" y="3548650"/>
                  <a:ext cx="3427294" cy="2969660"/>
                </a:xfrm>
                <a:prstGeom prst="triangle">
                  <a:avLst>
                    <a:gd name="adj" fmla="val 56874"/>
                  </a:avLst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5108255" y="569652"/>
                  <a:ext cx="3445971" cy="2966289"/>
                </a:xfrm>
                <a:prstGeom prst="triangle">
                  <a:avLst>
                    <a:gd name="adj" fmla="val 56531"/>
                  </a:avLst>
                </a:prstGeom>
                <a:solidFill>
                  <a:schemeClr val="accent6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4608750" y="1214012"/>
                <a:ext cx="15256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789092" y="5274636"/>
                <a:ext cx="11344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91782" y="2293912"/>
                <a:ext cx="1876750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Disgust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64502" y="2306315"/>
                <a:ext cx="246828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46583" y="4332701"/>
                <a:ext cx="18227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71383" y="4320296"/>
                <a:ext cx="1801701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Surprise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256915" y="1700048"/>
              <a:ext cx="3496687" cy="3367421"/>
              <a:chOff x="6256913" y="2045148"/>
              <a:chExt cx="2779549" cy="26767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56913" y="2045148"/>
                <a:ext cx="1372786" cy="132607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60694" y="2048132"/>
                <a:ext cx="1372786" cy="132607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59895" y="3392883"/>
                <a:ext cx="1372786" cy="132607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63676" y="3395867"/>
                <a:ext cx="1372786" cy="13260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chemeClr val="tx1"/>
                  </a:solidFill>
                  <a:latin typeface="Roboto Condensed"/>
                  <a:cs typeface="Roboto Condensed"/>
                </a:endParaRPr>
              </a:p>
            </p:txBody>
          </p:sp>
        </p:grpSp>
        <p:sp>
          <p:nvSpPr>
            <p:cNvPr id="24" name="Down Arrow 23"/>
            <p:cNvSpPr/>
            <p:nvPr/>
          </p:nvSpPr>
          <p:spPr>
            <a:xfrm rot="16200000">
              <a:off x="5260996" y="3066352"/>
              <a:ext cx="1104666" cy="625690"/>
            </a:xfrm>
            <a:prstGeom prst="downArrow">
              <a:avLst>
                <a:gd name="adj1" fmla="val 61835"/>
                <a:gd name="adj2" fmla="val 5597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076357" y="494940"/>
            <a:ext cx="7991506" cy="2602084"/>
            <a:chOff x="1076357" y="494940"/>
            <a:chExt cx="7991506" cy="2602084"/>
          </a:xfrm>
        </p:grpSpPr>
        <p:sp>
          <p:nvSpPr>
            <p:cNvPr id="2" name="TextBox 1"/>
            <p:cNvSpPr txBox="1"/>
            <p:nvPr/>
          </p:nvSpPr>
          <p:spPr>
            <a:xfrm>
              <a:off x="1961122" y="1531522"/>
              <a:ext cx="626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Condensed"/>
                  <a:cs typeface="Roboto Condensed"/>
                </a:rPr>
                <a:t>I am feeling very scared. The crowd is too packed and aggressive</a:t>
              </a:r>
              <a:endParaRPr lang="en-US" dirty="0">
                <a:latin typeface="Roboto Condensed"/>
                <a:cs typeface="Roboto Condensed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017159" y="859140"/>
              <a:ext cx="597672" cy="5976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77555" y="588326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0515" y="494940"/>
              <a:ext cx="1152032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feeling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23126" y="635019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very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03361" y="924514"/>
              <a:ext cx="1208059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scared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6357" y="1898122"/>
              <a:ext cx="822960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he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39081" y="2371989"/>
              <a:ext cx="1133340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crowd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8564" y="2442740"/>
              <a:ext cx="582951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89381" y="2501755"/>
              <a:ext cx="77607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too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53989" y="2501755"/>
              <a:ext cx="119631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packed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470743" y="2361676"/>
              <a:ext cx="86946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423288" y="1941442"/>
              <a:ext cx="164457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aggressive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2" idx="0"/>
              <a:endCxn id="3" idx="6"/>
            </p:cNvCxnSpPr>
            <p:nvPr/>
          </p:nvCxnSpPr>
          <p:spPr>
            <a:xfrm flipH="1" flipV="1">
              <a:off x="2614831" y="1157976"/>
              <a:ext cx="2479417" cy="37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" idx="0"/>
              <a:endCxn id="5" idx="5"/>
            </p:cNvCxnSpPr>
            <p:nvPr/>
          </p:nvCxnSpPr>
          <p:spPr>
            <a:xfrm flipH="1" flipV="1">
              <a:off x="3879995" y="1098468"/>
              <a:ext cx="1214253" cy="4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0"/>
              <a:endCxn id="6" idx="4"/>
            </p:cNvCxnSpPr>
            <p:nvPr/>
          </p:nvCxnSpPr>
          <p:spPr>
            <a:xfrm flipH="1" flipV="1">
              <a:off x="5036531" y="1092608"/>
              <a:ext cx="57717" cy="438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" idx="0"/>
              <a:endCxn id="7" idx="3"/>
            </p:cNvCxnSpPr>
            <p:nvPr/>
          </p:nvCxnSpPr>
          <p:spPr>
            <a:xfrm flipV="1">
              <a:off x="5094248" y="1145161"/>
              <a:ext cx="949398" cy="386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" idx="0"/>
              <a:endCxn id="8" idx="2"/>
            </p:cNvCxnSpPr>
            <p:nvPr/>
          </p:nvCxnSpPr>
          <p:spPr>
            <a:xfrm flipV="1">
              <a:off x="5094248" y="1223348"/>
              <a:ext cx="2009113" cy="308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" idx="2"/>
              <a:endCxn id="9" idx="6"/>
            </p:cNvCxnSpPr>
            <p:nvPr/>
          </p:nvCxnSpPr>
          <p:spPr>
            <a:xfrm flipH="1">
              <a:off x="1899317" y="1900854"/>
              <a:ext cx="3194931" cy="294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" idx="2"/>
              <a:endCxn id="10" idx="7"/>
            </p:cNvCxnSpPr>
            <p:nvPr/>
          </p:nvCxnSpPr>
          <p:spPr>
            <a:xfrm flipH="1">
              <a:off x="2906447" y="1900854"/>
              <a:ext cx="2187801" cy="558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" idx="2"/>
              <a:endCxn id="11" idx="7"/>
            </p:cNvCxnSpPr>
            <p:nvPr/>
          </p:nvCxnSpPr>
          <p:spPr>
            <a:xfrm flipH="1">
              <a:off x="3706144" y="1900854"/>
              <a:ext cx="1388104" cy="6290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" idx="2"/>
              <a:endCxn id="12" idx="0"/>
            </p:cNvCxnSpPr>
            <p:nvPr/>
          </p:nvCxnSpPr>
          <p:spPr>
            <a:xfrm flipH="1">
              <a:off x="4477420" y="1900854"/>
              <a:ext cx="616828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" idx="2"/>
              <a:endCxn id="13" idx="0"/>
            </p:cNvCxnSpPr>
            <p:nvPr/>
          </p:nvCxnSpPr>
          <p:spPr>
            <a:xfrm>
              <a:off x="5094248" y="1900854"/>
              <a:ext cx="657900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" idx="2"/>
              <a:endCxn id="14" idx="1"/>
            </p:cNvCxnSpPr>
            <p:nvPr/>
          </p:nvCxnSpPr>
          <p:spPr>
            <a:xfrm>
              <a:off x="5094248" y="1900854"/>
              <a:ext cx="1503825" cy="5479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" idx="2"/>
              <a:endCxn id="15" idx="2"/>
            </p:cNvCxnSpPr>
            <p:nvPr/>
          </p:nvCxnSpPr>
          <p:spPr>
            <a:xfrm>
              <a:off x="5094248" y="1900854"/>
              <a:ext cx="2329040" cy="3382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32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94186" y="448253"/>
            <a:ext cx="7433534" cy="5904183"/>
            <a:chOff x="1634266" y="700394"/>
            <a:chExt cx="7433534" cy="5904183"/>
          </a:xfrm>
        </p:grpSpPr>
        <p:sp>
          <p:nvSpPr>
            <p:cNvPr id="43" name="Rectangle 42"/>
            <p:cNvSpPr/>
            <p:nvPr/>
          </p:nvSpPr>
          <p:spPr>
            <a:xfrm>
              <a:off x="7053680" y="6050618"/>
              <a:ext cx="1783687" cy="5539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Distribution in the crowd</a:t>
              </a:r>
              <a:endParaRPr lang="en-US" sz="1500" dirty="0" smtClean="0">
                <a:solidFill>
                  <a:schemeClr val="bg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50699" y="5179146"/>
              <a:ext cx="1783687" cy="5539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in a tweet</a:t>
              </a:r>
              <a:endParaRPr lang="en-US" sz="1500" dirty="0" smtClean="0">
                <a:solidFill>
                  <a:schemeClr val="bg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34266" y="2035809"/>
              <a:ext cx="7200121" cy="3308823"/>
              <a:chOff x="1092623" y="1615574"/>
              <a:chExt cx="7200121" cy="3308823"/>
            </a:xfrm>
          </p:grpSpPr>
          <p:sp>
            <p:nvSpPr>
              <p:cNvPr id="4" name="Flowchart: Magnetic Disk 2"/>
              <p:cNvSpPr/>
              <p:nvPr/>
            </p:nvSpPr>
            <p:spPr>
              <a:xfrm>
                <a:off x="1092623" y="2857596"/>
                <a:ext cx="1129985" cy="961873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Training set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56076" y="2082497"/>
                <a:ext cx="1186007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 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59057" y="2739179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b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</a:br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 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59057" y="3392878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52699" y="4049559"/>
                <a:ext cx="1189384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09057" y="2309227"/>
                <a:ext cx="1783687" cy="5539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 smtClean="0">
                    <a:solidFill>
                      <a:schemeClr val="bg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Tokenizer</a:t>
                </a:r>
                <a:endParaRPr lang="en-US" sz="1500" dirty="0" smtClean="0">
                  <a:solidFill>
                    <a:schemeClr val="bg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27093" y="1615574"/>
                <a:ext cx="1531544" cy="382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Tweet</a:t>
                </a:r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3727421" y="2757856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3727421" y="342089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>
                <a:off x="3727421" y="4083931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3724440" y="211051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3049095" y="3021017"/>
                <a:ext cx="2521408" cy="64437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FFFF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Association Scoring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Down Arrow 38"/>
              <p:cNvSpPr/>
              <p:nvPr/>
            </p:nvSpPr>
            <p:spPr>
              <a:xfrm>
                <a:off x="6966649" y="1982689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>
                <a:off x="5322471" y="2353990"/>
                <a:ext cx="980084" cy="1044845"/>
              </a:xfrm>
              <a:prstGeom prst="bentConnector3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/>
              <p:nvPr/>
            </p:nvCxnSpPr>
            <p:spPr>
              <a:xfrm flipV="1">
                <a:off x="5334904" y="3399234"/>
                <a:ext cx="483090" cy="925192"/>
              </a:xfrm>
              <a:prstGeom prst="bentConnector2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5334904" y="2997676"/>
                <a:ext cx="492429" cy="6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34903" y="3659761"/>
                <a:ext cx="483091" cy="9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/>
              <p:cNvSpPr/>
              <p:nvPr/>
            </p:nvSpPr>
            <p:spPr>
              <a:xfrm>
                <a:off x="6969630" y="2760772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own Arrow 59"/>
              <p:cNvSpPr/>
              <p:nvPr/>
            </p:nvSpPr>
            <p:spPr>
              <a:xfrm>
                <a:off x="6969630" y="3619905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Down Arrow 60"/>
              <p:cNvSpPr/>
              <p:nvPr/>
            </p:nvSpPr>
            <p:spPr>
              <a:xfrm>
                <a:off x="6978969" y="4432360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Down Arrow 71"/>
            <p:cNvSpPr/>
            <p:nvPr/>
          </p:nvSpPr>
          <p:spPr>
            <a:xfrm>
              <a:off x="7532932" y="5658694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Magnetic Disk 2"/>
            <p:cNvSpPr/>
            <p:nvPr/>
          </p:nvSpPr>
          <p:spPr>
            <a:xfrm>
              <a:off x="7371193" y="700394"/>
              <a:ext cx="1129985" cy="955522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latin typeface="Roboto Condensed"/>
                  <a:ea typeface="Roboto Condensed" panose="02000000000000000000" pitchFamily="2" charset="0"/>
                  <a:cs typeface="Roboto Condensed"/>
                </a:rPr>
                <a:t>Collected dataset</a:t>
              </a:r>
              <a:endParaRPr lang="en-US" sz="1500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7517236" y="1692800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odeCogsEqn-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620" y="3669935"/>
              <a:ext cx="2157180" cy="305650"/>
            </a:xfrm>
            <a:prstGeom prst="rect">
              <a:avLst/>
            </a:prstGeom>
          </p:spPr>
        </p:pic>
        <p:pic>
          <p:nvPicPr>
            <p:cNvPr id="3" name="Picture 2" descr="CodeCogsEq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821" y="2683638"/>
              <a:ext cx="301758" cy="191500"/>
            </a:xfrm>
            <a:prstGeom prst="rect">
              <a:avLst/>
            </a:prstGeom>
          </p:spPr>
        </p:pic>
        <p:pic>
          <p:nvPicPr>
            <p:cNvPr id="5" name="Picture 4" descr="CodeCogsEqn-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458" y="3327999"/>
              <a:ext cx="307561" cy="191500"/>
            </a:xfrm>
            <a:prstGeom prst="rect">
              <a:avLst/>
            </a:prstGeom>
          </p:spPr>
        </p:pic>
        <p:pic>
          <p:nvPicPr>
            <p:cNvPr id="6" name="Picture 5" descr="CodeCogsEqn-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448" y="3985146"/>
              <a:ext cx="310462" cy="194402"/>
            </a:xfrm>
            <a:prstGeom prst="rect">
              <a:avLst/>
            </a:prstGeom>
          </p:spPr>
        </p:pic>
        <p:pic>
          <p:nvPicPr>
            <p:cNvPr id="7" name="Picture 6" descr="CodeCogsEqn-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759" y="4654073"/>
              <a:ext cx="313363" cy="191500"/>
            </a:xfrm>
            <a:prstGeom prst="rect">
              <a:avLst/>
            </a:prstGeom>
          </p:spPr>
        </p:pic>
        <p:pic>
          <p:nvPicPr>
            <p:cNvPr id="9" name="Picture 8" descr="CodeCogsEq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058" y="4473166"/>
              <a:ext cx="1935577" cy="333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76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1616" y="0"/>
            <a:ext cx="9434384" cy="6858000"/>
            <a:chOff x="471616" y="0"/>
            <a:chExt cx="9434384" cy="6858000"/>
          </a:xfrm>
        </p:grpSpPr>
        <p:pic>
          <p:nvPicPr>
            <p:cNvPr id="2" name="Picture 1" descr="EmotionSp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16" y="0"/>
              <a:ext cx="9434384" cy="68580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6218979" y="887162"/>
              <a:ext cx="822960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388416" y="862130"/>
              <a:ext cx="625692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51462" y="5914286"/>
              <a:ext cx="438917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86412" y="2767195"/>
              <a:ext cx="675944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49458" y="5456699"/>
              <a:ext cx="476273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59052" y="2237881"/>
              <a:ext cx="660066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0059" y="597279"/>
              <a:ext cx="513628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402954" y="4846320"/>
              <a:ext cx="660066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31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2654" y="2110512"/>
            <a:ext cx="2960392" cy="2353043"/>
            <a:chOff x="3098225" y="2091835"/>
            <a:chExt cx="2960392" cy="2353043"/>
          </a:xfrm>
        </p:grpSpPr>
        <p:sp>
          <p:nvSpPr>
            <p:cNvPr id="4" name="Rectangle 3"/>
            <p:cNvSpPr/>
            <p:nvPr/>
          </p:nvSpPr>
          <p:spPr>
            <a:xfrm>
              <a:off x="3523665" y="2091835"/>
              <a:ext cx="1186007" cy="235304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 smtClean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099881" y="2817969"/>
              <a:ext cx="2031713" cy="157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98225" y="3665468"/>
              <a:ext cx="2053213" cy="95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729937" y="2269462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High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1650" y="3076316"/>
              <a:ext cx="93309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Medium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3302" y="3879805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Low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93186" y="2881924"/>
              <a:ext cx="116543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Threshold t1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0072" y="3701737"/>
              <a:ext cx="116543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Threshold t2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39855" y="1095593"/>
            <a:ext cx="2856010" cy="2353043"/>
            <a:chOff x="4839855" y="1095593"/>
            <a:chExt cx="2856010" cy="2353043"/>
          </a:xfrm>
        </p:grpSpPr>
        <p:sp>
          <p:nvSpPr>
            <p:cNvPr id="18" name="Rectangle 17"/>
            <p:cNvSpPr/>
            <p:nvPr/>
          </p:nvSpPr>
          <p:spPr>
            <a:xfrm>
              <a:off x="5263639" y="1095593"/>
              <a:ext cx="1186007" cy="2353043"/>
            </a:xfrm>
            <a:prstGeom prst="rect">
              <a:avLst/>
            </a:prstGeom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</a:gsLst>
              <a:lin ang="54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 smtClean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839855" y="2279316"/>
              <a:ext cx="2031713" cy="157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69911" y="1497345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High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73276" y="2743485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Low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30434" y="2371287"/>
              <a:ext cx="116543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Threshold </a:t>
              </a:r>
              <a:r>
                <a:rPr lang="en-US" sz="1500" i="1" dirty="0" err="1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</a:t>
              </a:r>
              <a:endParaRPr lang="en-US" sz="1500" i="1" dirty="0" smtClean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9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197</Words>
  <Application>Microsoft Macintosh PowerPoint</Application>
  <PresentationFormat>A4 Paper (210x297 mm)</PresentationFormat>
  <Paragraphs>106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110</cp:revision>
  <dcterms:created xsi:type="dcterms:W3CDTF">2015-04-16T10:59:36Z</dcterms:created>
  <dcterms:modified xsi:type="dcterms:W3CDTF">2015-06-02T00:07:11Z</dcterms:modified>
</cp:coreProperties>
</file>