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134" d="100"/>
          <a:sy n="134" d="100"/>
        </p:scale>
        <p:origin x="-336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24/04/15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480650" y="-502465"/>
            <a:ext cx="8204474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93251" y="-239735"/>
            <a:ext cx="9772935" cy="7353551"/>
            <a:chOff x="67751" y="-328635"/>
            <a:chExt cx="9772935" cy="7353551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-162987" y="1057811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6566" y="2049964"/>
              <a:ext cx="5513116" cy="1529016"/>
              <a:chOff x="736566" y="2049964"/>
              <a:chExt cx="5513116" cy="152901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6566" y="2049964"/>
                <a:ext cx="5513116" cy="1529016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57941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Anger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63820" y="2241106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Anticipation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569698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Joy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75577" y="2241106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Trust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57940" y="2862339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Fear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63820" y="2871185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Surprise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69697" y="2877674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Sadness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875577" y="2871185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Disgust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-193985" y="5721022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-131428" y="-124229"/>
              <a:ext cx="1018411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Social media</a:t>
              </a:r>
              <a:endParaRPr lang="en-US" sz="14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36566" y="3806901"/>
              <a:ext cx="5513116" cy="914333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- Crowd type Mapping Model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-385362" y="2509673"/>
              <a:ext cx="1529018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model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36566" y="4949155"/>
              <a:ext cx="5513116" cy="2075760"/>
              <a:chOff x="736566" y="4949155"/>
              <a:chExt cx="5513116" cy="20757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736566" y="4949155"/>
                <a:ext cx="5513116" cy="2075760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73228" y="5167593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Ambulatory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279107" y="5167592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Limited movement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584985" y="5167593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Spectator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890864" y="5167592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Participatory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73227" y="5788825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Expressive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79107" y="5797671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Aggressive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584984" y="580416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Demonstrator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890864" y="5797671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Escaping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73227" y="6410057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Dense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279107" y="642775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Rushing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84983" y="642775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Violent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922969" y="6343490"/>
                <a:ext cx="1133072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Crowd types</a:t>
                </a:r>
                <a:endParaRPr lang="en-US" sz="14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71056" y="2047796"/>
              <a:ext cx="3369630" cy="4977120"/>
              <a:chOff x="6471056" y="2047796"/>
              <a:chExt cx="3369630" cy="497712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471056" y="2047796"/>
                <a:ext cx="3369630" cy="4977120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68170" y="2579476"/>
                <a:ext cx="1251500" cy="46999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Fuzzifier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84135" y="3695539"/>
                <a:ext cx="1251500" cy="1137629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Inference Engine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8545681" y="3791564"/>
                <a:ext cx="1044620" cy="1008031"/>
              </a:xfrm>
              <a:prstGeom prst="flowChartMagneticDisk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 repository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4306" y="5480069"/>
                <a:ext cx="1251500" cy="46999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Output processor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6972192" y="3133432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8" name="Down Arrow 77"/>
              <p:cNvSpPr/>
              <p:nvPr/>
            </p:nvSpPr>
            <p:spPr>
              <a:xfrm>
                <a:off x="6952363" y="4917133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9" name="Down Arrow 78"/>
              <p:cNvSpPr/>
              <p:nvPr/>
            </p:nvSpPr>
            <p:spPr>
              <a:xfrm rot="5400000">
                <a:off x="7898854" y="4056093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64306" y="6343490"/>
                <a:ext cx="2925995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Rule-based reasoning</a:t>
                </a:r>
                <a:endParaRPr lang="en-US" sz="14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4120" y="-228401"/>
              <a:ext cx="9106566" cy="918177"/>
              <a:chOff x="734120" y="-228401"/>
              <a:chExt cx="9106566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9106566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57940" y="0"/>
                <a:ext cx="2090060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Facebook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229090" y="-13603"/>
                <a:ext cx="2090060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Twitter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00651" y="0"/>
                <a:ext cx="2090060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Forums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120" y="909697"/>
              <a:ext cx="9106566" cy="918177"/>
              <a:chOff x="734120" y="909697"/>
              <a:chExt cx="9106566" cy="9181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34120" y="909697"/>
                <a:ext cx="9106566" cy="918177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57940" y="1131787"/>
                <a:ext cx="5093295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Analysis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64306" y="1133585"/>
                <a:ext cx="2925995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Word Association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2" name="Down Arrow 91"/>
              <p:cNvSpPr/>
              <p:nvPr/>
            </p:nvSpPr>
            <p:spPr>
              <a:xfrm rot="5400000">
                <a:off x="6017069" y="1123124"/>
                <a:ext cx="675386" cy="478972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93" name="Down Arrow 92"/>
            <p:cNvSpPr/>
            <p:nvPr/>
          </p:nvSpPr>
          <p:spPr>
            <a:xfrm rot="16200000">
              <a:off x="6022676" y="4003138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-193985" y="3977320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5400000">
              <a:off x="6021912" y="5494312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936427" y="572465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6011213" y="2548788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166895" y="1666430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109</Words>
  <Application>Microsoft Macintosh PowerPoint</Application>
  <PresentationFormat>Custom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64</cp:revision>
  <dcterms:created xsi:type="dcterms:W3CDTF">2015-04-16T10:59:36Z</dcterms:created>
  <dcterms:modified xsi:type="dcterms:W3CDTF">2015-04-24T10:55:17Z</dcterms:modified>
</cp:coreProperties>
</file>