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17061" y="2428536"/>
              <a:ext cx="4808064" cy="774589"/>
              <a:chOff x="736566" y="2049964"/>
              <a:chExt cx="5513116" cy="93194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931945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80406" y="2252341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75034" y="22443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97501" y="22484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6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93852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sz="16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39063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04017" y="3567328"/>
                <a:ext cx="1091450" cy="124202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502567" y="5397683"/>
                <a:ext cx="1089776" cy="1139304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764574" y="3076921"/>
                <a:ext cx="589013" cy="39809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10800000">
                <a:off x="6764759" y="4889241"/>
                <a:ext cx="561349" cy="41771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sz="16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Social media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14929" y="1480799"/>
              <a:ext cx="6473526" cy="763146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39" y="1131787"/>
                <a:ext cx="4168592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983178" y="1133585"/>
                <a:ext cx="3581628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Emotional Word Corpus</a:t>
                </a:r>
                <a:endParaRPr lang="en-US" sz="16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5192546" y="1123126"/>
                <a:ext cx="675385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5940982" y="3547145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5949655" y="441302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2654464" y="1181829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661474" y="2128437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0380" y="494943"/>
            <a:ext cx="6891943" cy="5948659"/>
            <a:chOff x="1830380" y="494943"/>
            <a:chExt cx="6891943" cy="5948659"/>
          </a:xfrm>
        </p:grpSpPr>
        <p:grpSp>
          <p:nvGrpSpPr>
            <p:cNvPr id="62" name="Group 61"/>
            <p:cNvGrpSpPr/>
            <p:nvPr/>
          </p:nvGrpSpPr>
          <p:grpSpPr>
            <a:xfrm>
              <a:off x="1830380" y="494943"/>
              <a:ext cx="6891943" cy="5948659"/>
              <a:chOff x="1662284" y="569652"/>
              <a:chExt cx="6891943" cy="5948659"/>
            </a:xfrm>
            <a:solidFill>
              <a:srgbClr val="ED7D31"/>
            </a:solidFill>
          </p:grpSpPr>
          <p:sp>
            <p:nvSpPr>
              <p:cNvPr id="55" name="Isosceles Triangle 54"/>
              <p:cNvSpPr/>
              <p:nvPr/>
            </p:nvSpPr>
            <p:spPr>
              <a:xfrm>
                <a:off x="3147134" y="3539313"/>
                <a:ext cx="3931581" cy="2978998"/>
              </a:xfrm>
              <a:prstGeom prst="triangle">
                <a:avLst>
                  <a:gd name="adj" fmla="val 49525"/>
                </a:avLst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0800000">
                <a:off x="3131437" y="572635"/>
                <a:ext cx="3922243" cy="2978998"/>
              </a:xfrm>
              <a:prstGeom prst="triangle">
                <a:avLst>
                  <a:gd name="adj" fmla="val 49762"/>
                </a:avLst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1665266" y="578990"/>
                <a:ext cx="3442990" cy="2963306"/>
              </a:xfrm>
              <a:prstGeom prst="triangle">
                <a:avLst>
                  <a:gd name="adj" fmla="val 4243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0800000">
                <a:off x="5089578" y="3542294"/>
                <a:ext cx="3464649" cy="2963306"/>
              </a:xfrm>
              <a:prstGeom prst="triangle">
                <a:avLst>
                  <a:gd name="adj" fmla="val 42978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10800000">
                <a:off x="1662284" y="3548650"/>
                <a:ext cx="3427294" cy="2969660"/>
              </a:xfrm>
              <a:prstGeom prst="triangle">
                <a:avLst>
                  <a:gd name="adj" fmla="val 56874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5108255" y="569652"/>
                <a:ext cx="3445971" cy="2966289"/>
              </a:xfrm>
              <a:prstGeom prst="triangle">
                <a:avLst>
                  <a:gd name="adj" fmla="val 56531"/>
                </a:avLst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809419" y="1214012"/>
              <a:ext cx="9028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Anger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400" y="5297943"/>
              <a:ext cx="714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Fear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27084" y="2293913"/>
              <a:ext cx="11867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Surprise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38308" y="2293911"/>
              <a:ext cx="613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Joy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39404" y="4332701"/>
              <a:ext cx="12177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Sadness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821" y="4332700"/>
              <a:ext cx="110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Disgust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151</Words>
  <Application>Microsoft Macintosh PowerPoint</Application>
  <PresentationFormat>A4 Paper (210x297 mm)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83</cp:revision>
  <dcterms:created xsi:type="dcterms:W3CDTF">2015-04-16T10:59:36Z</dcterms:created>
  <dcterms:modified xsi:type="dcterms:W3CDTF">2015-05-11T05:36:33Z</dcterms:modified>
</cp:coreProperties>
</file>