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19/05/15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analysis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17061" y="2428536"/>
              <a:ext cx="4808064" cy="774589"/>
              <a:chOff x="1317061" y="2428536"/>
              <a:chExt cx="4808064" cy="77458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061" y="2428536"/>
                <a:ext cx="4808064" cy="774589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510125" y="2587405"/>
                <a:ext cx="1025308" cy="438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97213" y="2596741"/>
                <a:ext cx="1025308" cy="4289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58780" y="2590123"/>
                <a:ext cx="1025308" cy="4355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945869" y="2593531"/>
                <a:ext cx="1025308" cy="432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Crowd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28479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- Crowd type Mapping Model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Ambulatory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Limited movement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Spectator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Participatory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Expressive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Aggressive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Demonstrator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Escaping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Dense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Rushing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Violent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Crowd types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Social media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14929" y="1480799"/>
              <a:ext cx="6473526" cy="763146"/>
              <a:chOff x="1314929" y="1480799"/>
              <a:chExt cx="6473526" cy="7631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14929" y="1480799"/>
                <a:ext cx="6473526" cy="763146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74034" y="1665390"/>
                <a:ext cx="2963300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Analysis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31983" y="1666884"/>
                <a:ext cx="2960359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Emotional Bag-of-Words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Mapping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260717" y="120050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8387" y="213777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5492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Level of intensity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13357" y="5024141"/>
                <a:ext cx="1091450" cy="15688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493228" y="3315181"/>
                <a:ext cx="1089776" cy="1055258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 repository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6738446" y="4499996"/>
                <a:ext cx="589013" cy="398099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53" name="Down Arrow 52"/>
            <p:cNvSpPr/>
            <p:nvPr/>
          </p:nvSpPr>
          <p:spPr>
            <a:xfrm rot="5400000">
              <a:off x="5924629" y="5600509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 rot="16200000">
              <a:off x="5940983" y="350045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378" y="1142999"/>
            <a:ext cx="9660224" cy="4478809"/>
            <a:chOff x="93378" y="1142999"/>
            <a:chExt cx="9660224" cy="4478809"/>
          </a:xfrm>
        </p:grpSpPr>
        <p:grpSp>
          <p:nvGrpSpPr>
            <p:cNvPr id="70" name="Group 69"/>
            <p:cNvGrpSpPr/>
            <p:nvPr/>
          </p:nvGrpSpPr>
          <p:grpSpPr>
            <a:xfrm>
              <a:off x="93378" y="1142999"/>
              <a:ext cx="5189017" cy="4478809"/>
              <a:chOff x="1830380" y="494943"/>
              <a:chExt cx="6891943" cy="594865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830380" y="494943"/>
                <a:ext cx="6891943" cy="5948659"/>
                <a:chOff x="1662284" y="569652"/>
                <a:chExt cx="6891943" cy="5948659"/>
              </a:xfrm>
              <a:solidFill>
                <a:srgbClr val="ED7D31"/>
              </a:solidFill>
            </p:grpSpPr>
            <p:sp>
              <p:nvSpPr>
                <p:cNvPr id="55" name="Isosceles Triangle 54"/>
                <p:cNvSpPr/>
                <p:nvPr/>
              </p:nvSpPr>
              <p:spPr>
                <a:xfrm>
                  <a:off x="3147134" y="3539313"/>
                  <a:ext cx="3931581" cy="2978998"/>
                </a:xfrm>
                <a:prstGeom prst="triangle">
                  <a:avLst>
                    <a:gd name="adj" fmla="val 49525"/>
                  </a:avLst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 rot="10800000">
                  <a:off x="3131437" y="572635"/>
                  <a:ext cx="3922243" cy="2978998"/>
                </a:xfrm>
                <a:prstGeom prst="triangle">
                  <a:avLst>
                    <a:gd name="adj" fmla="val 49762"/>
                  </a:avLst>
                </a:prstGeom>
                <a:solidFill>
                  <a:srgbClr val="FF660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1665266" y="578990"/>
                  <a:ext cx="3442990" cy="2963306"/>
                </a:xfrm>
                <a:prstGeom prst="triangle">
                  <a:avLst>
                    <a:gd name="adj" fmla="val 4243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5089578" y="3542294"/>
                  <a:ext cx="3464649" cy="2963306"/>
                </a:xfrm>
                <a:prstGeom prst="triangle">
                  <a:avLst>
                    <a:gd name="adj" fmla="val 42978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0800000">
                  <a:off x="1662284" y="3548650"/>
                  <a:ext cx="3427294" cy="2969660"/>
                </a:xfrm>
                <a:prstGeom prst="triangle">
                  <a:avLst>
                    <a:gd name="adj" fmla="val 56874"/>
                  </a:avLst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5108255" y="569652"/>
                  <a:ext cx="3445971" cy="2966289"/>
                </a:xfrm>
                <a:prstGeom prst="triangle">
                  <a:avLst>
                    <a:gd name="adj" fmla="val 56531"/>
                  </a:avLst>
                </a:prstGeom>
                <a:solidFill>
                  <a:schemeClr val="accent6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4608750" y="1214012"/>
                <a:ext cx="15256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89092" y="5274636"/>
                <a:ext cx="11344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91782" y="2293912"/>
                <a:ext cx="1876750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Disgust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64502" y="2306315"/>
                <a:ext cx="246828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46583" y="4332701"/>
                <a:ext cx="18227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71383" y="4320296"/>
                <a:ext cx="1801701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Surprise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56915" y="1700048"/>
              <a:ext cx="3496687" cy="3367421"/>
              <a:chOff x="6256913" y="2045148"/>
              <a:chExt cx="2779549" cy="2676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56913" y="2045148"/>
                <a:ext cx="1372786" cy="132607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60694" y="2048132"/>
                <a:ext cx="1372786" cy="13260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59895" y="3392883"/>
                <a:ext cx="1372786" cy="13260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63676" y="3395867"/>
                <a:ext cx="1372786" cy="13260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chemeClr val="tx1"/>
                  </a:solidFill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24" name="Down Arrow 23"/>
            <p:cNvSpPr/>
            <p:nvPr/>
          </p:nvSpPr>
          <p:spPr>
            <a:xfrm rot="16200000">
              <a:off x="5260996" y="3066352"/>
              <a:ext cx="1104666" cy="625690"/>
            </a:xfrm>
            <a:prstGeom prst="downArrow">
              <a:avLst>
                <a:gd name="adj1" fmla="val 61835"/>
                <a:gd name="adj2" fmla="val 559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4266" y="644360"/>
            <a:ext cx="7461604" cy="6060332"/>
            <a:chOff x="1634266" y="644360"/>
            <a:chExt cx="7461604" cy="6060332"/>
          </a:xfrm>
        </p:grpSpPr>
        <p:grpSp>
          <p:nvGrpSpPr>
            <p:cNvPr id="70" name="Group 69"/>
            <p:cNvGrpSpPr/>
            <p:nvPr/>
          </p:nvGrpSpPr>
          <p:grpSpPr>
            <a:xfrm>
              <a:off x="1634266" y="2035809"/>
              <a:ext cx="7461604" cy="3629320"/>
              <a:chOff x="1092623" y="1615574"/>
              <a:chExt cx="7461604" cy="3629320"/>
            </a:xfrm>
          </p:grpSpPr>
          <p:sp>
            <p:nvSpPr>
              <p:cNvPr id="4" name="Flowchart: Magnetic Disk 2"/>
              <p:cNvSpPr/>
              <p:nvPr/>
            </p:nvSpPr>
            <p:spPr>
              <a:xfrm>
                <a:off x="1092623" y="2857596"/>
                <a:ext cx="1129985" cy="961873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Training set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56076" y="2082497"/>
                <a:ext cx="1186007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 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59057" y="2739179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b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</a:br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59057" y="3392878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52699" y="4049559"/>
                <a:ext cx="1189384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44849" y="4818691"/>
                <a:ext cx="2409378" cy="4262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Dominant </a:t>
                </a:r>
                <a:r>
                  <a:rPr lang="en-US" sz="1500" dirty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motion in a tweet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30071" y="3987170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Voting System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33056" y="2253193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Tokenizer</a:t>
                </a:r>
                <a:endPara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27093" y="1615574"/>
                <a:ext cx="1531544" cy="382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Tweet</a:t>
                </a: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727421" y="2757856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3727421" y="342089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>
                <a:off x="3727421" y="4083931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3724440" y="211051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3049095" y="3021017"/>
                <a:ext cx="2521408" cy="6443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Association Scoring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Down Arrow 38"/>
              <p:cNvSpPr/>
              <p:nvPr/>
            </p:nvSpPr>
            <p:spPr>
              <a:xfrm>
                <a:off x="6966649" y="1926655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5322471" y="2353990"/>
                <a:ext cx="980084" cy="1044845"/>
              </a:xfrm>
              <a:prstGeom prst="bentConnector3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flipV="1">
                <a:off x="5334904" y="3399234"/>
                <a:ext cx="483090" cy="925192"/>
              </a:xfrm>
              <a:prstGeom prst="bentConnector2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334904" y="2997676"/>
                <a:ext cx="492429" cy="6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34903" y="3659761"/>
                <a:ext cx="483091" cy="9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>
                <a:off x="6969630" y="2704738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6969630" y="3638583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Down Arrow 60"/>
              <p:cNvSpPr/>
              <p:nvPr/>
            </p:nvSpPr>
            <p:spPr>
              <a:xfrm>
                <a:off x="6978969" y="4432360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6933321" y="6107414"/>
              <a:ext cx="2020134" cy="59727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000000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Distribution of emotions in the crowd</a:t>
              </a:r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7532932" y="5658694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Magnetic Disk 2"/>
            <p:cNvSpPr/>
            <p:nvPr/>
          </p:nvSpPr>
          <p:spPr>
            <a:xfrm>
              <a:off x="7371193" y="644360"/>
              <a:ext cx="1129985" cy="955522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latin typeface="Roboto Condensed"/>
                  <a:ea typeface="Roboto Condensed" panose="02000000000000000000" pitchFamily="2" charset="0"/>
                  <a:cs typeface="Roboto Condensed"/>
                </a:rPr>
                <a:t>Collected dataset</a:t>
              </a:r>
              <a:endParaRPr lang="en-US" sz="1500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7517236" y="1636766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odeCogsEqn-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620" y="3669935"/>
              <a:ext cx="2157180" cy="305650"/>
            </a:xfrm>
            <a:prstGeom prst="rect">
              <a:avLst/>
            </a:prstGeom>
          </p:spPr>
        </p:pic>
        <p:pic>
          <p:nvPicPr>
            <p:cNvPr id="3" name="Picture 2" descr="CodeCogsEq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821" y="2683638"/>
              <a:ext cx="301758" cy="191500"/>
            </a:xfrm>
            <a:prstGeom prst="rect">
              <a:avLst/>
            </a:prstGeom>
          </p:spPr>
        </p:pic>
        <p:pic>
          <p:nvPicPr>
            <p:cNvPr id="5" name="Picture 4" descr="CodeCogsEqn-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458" y="3327999"/>
              <a:ext cx="307561" cy="191500"/>
            </a:xfrm>
            <a:prstGeom prst="rect">
              <a:avLst/>
            </a:prstGeom>
          </p:spPr>
        </p:pic>
        <p:pic>
          <p:nvPicPr>
            <p:cNvPr id="6" name="Picture 5" descr="CodeCogsEqn-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48" y="3985146"/>
              <a:ext cx="310462" cy="194402"/>
            </a:xfrm>
            <a:prstGeom prst="rect">
              <a:avLst/>
            </a:prstGeom>
          </p:spPr>
        </p:pic>
        <p:pic>
          <p:nvPicPr>
            <p:cNvPr id="7" name="Picture 6" descr="CodeCogsEqn-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759" y="4654073"/>
              <a:ext cx="313363" cy="19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1616" y="0"/>
            <a:ext cx="9434384" cy="6858000"/>
            <a:chOff x="471616" y="0"/>
            <a:chExt cx="9434384" cy="6858000"/>
          </a:xfrm>
        </p:grpSpPr>
        <p:pic>
          <p:nvPicPr>
            <p:cNvPr id="2" name="Picture 1" descr="EmotionSp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16" y="0"/>
              <a:ext cx="9434384" cy="68580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6218979" y="887162"/>
              <a:ext cx="822960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388416" y="862130"/>
              <a:ext cx="625692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51462" y="5914286"/>
              <a:ext cx="438917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86412" y="2767195"/>
              <a:ext cx="675944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49458" y="5456699"/>
              <a:ext cx="476273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59052" y="2237881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0059" y="597279"/>
              <a:ext cx="513628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402954" y="4846320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31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190</Words>
  <Application>Microsoft Macintosh PowerPoint</Application>
  <PresentationFormat>A4 Paper (210x297 mm)</PresentationFormat>
  <Paragraphs>99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103</cp:revision>
  <dcterms:created xsi:type="dcterms:W3CDTF">2015-04-16T10:59:36Z</dcterms:created>
  <dcterms:modified xsi:type="dcterms:W3CDTF">2015-05-19T00:34:36Z</dcterms:modified>
</cp:coreProperties>
</file>