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37C"/>
    <a:srgbClr val="F9BF3B"/>
    <a:srgbClr val="5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>
        <p:scale>
          <a:sx n="134" d="100"/>
          <a:sy n="134" d="100"/>
        </p:scale>
        <p:origin x="-33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8DE2-31C9-49BB-A893-07DE5C7B4A44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480650" y="-502465"/>
            <a:ext cx="8204474" cy="7860945"/>
            <a:chOff x="3480650" y="-502465"/>
            <a:chExt cx="8204474" cy="7860945"/>
          </a:xfrm>
        </p:grpSpPr>
        <p:sp>
          <p:nvSpPr>
            <p:cNvPr id="25" name="Rounded Rectangle 24"/>
            <p:cNvSpPr/>
            <p:nvPr/>
          </p:nvSpPr>
          <p:spPr>
            <a:xfrm>
              <a:off x="4123181" y="6039706"/>
              <a:ext cx="7561943" cy="1076973"/>
            </a:xfrm>
            <a:prstGeom prst="roundRect">
              <a:avLst>
                <a:gd name="adj" fmla="val 1397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23181" y="-380388"/>
              <a:ext cx="7561943" cy="1255832"/>
            </a:xfrm>
            <a:prstGeom prst="roundRect">
              <a:avLst>
                <a:gd name="adj" fmla="val 1435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23181" y="966987"/>
              <a:ext cx="7561943" cy="4970661"/>
            </a:xfrm>
            <a:prstGeom prst="roundRect">
              <a:avLst>
                <a:gd name="adj" fmla="val 438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98954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density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15562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movement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32170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</a:t>
              </a:r>
              <a:r>
                <a:rPr lang="en-US" sz="16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</a:t>
              </a:r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ctivities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8778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Motivating emotion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460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Event information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50284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8954" y="6273392"/>
              <a:ext cx="70104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 method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7068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33676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841549" y="693920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658157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474765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0291373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7566459" y="5748915"/>
              <a:ext cx="675386" cy="47897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8248" y="-26977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Context data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3005163" y="3564094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3005162" y="6273392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monitoring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8954" y="2856377"/>
              <a:ext cx="7010400" cy="27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010" y="301601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Ambulatory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4590" y="3020219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Limited movement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1077" y="3020218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spectators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05236" y="3029243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Participatory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5701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459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Aggressive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11077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demonstrator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05236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Escaping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81121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66607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23864" y="4536837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23864" y="5183280"/>
              <a:ext cx="1560576" cy="37321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93251" y="-239735"/>
            <a:ext cx="9772935" cy="7353551"/>
            <a:chOff x="67751" y="-328635"/>
            <a:chExt cx="9772935" cy="7353551"/>
          </a:xfrm>
        </p:grpSpPr>
        <p:sp>
          <p:nvSpPr>
            <p:cNvPr id="20" name="Rectangle 19"/>
            <p:cNvSpPr/>
            <p:nvPr/>
          </p:nvSpPr>
          <p:spPr>
            <a:xfrm rot="16200000">
              <a:off x="-162987" y="1057811"/>
              <a:ext cx="1133072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36566" y="2049964"/>
              <a:ext cx="5513116" cy="1529016"/>
              <a:chOff x="736566" y="2049964"/>
              <a:chExt cx="5513116" cy="152901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6566" y="2049964"/>
                <a:ext cx="5513116" cy="1529016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957941" y="224110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Anger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63820" y="2241106"/>
                <a:ext cx="1175658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Anticipation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569698" y="224110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Joy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875577" y="2241106"/>
                <a:ext cx="1175658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Trust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57940" y="2862339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Fear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63820" y="2871185"/>
                <a:ext cx="1175658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Surprise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569697" y="2877674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Sadness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875577" y="2871185"/>
                <a:ext cx="1175658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Disgust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 rot="16200000">
              <a:off x="-193985" y="5721022"/>
              <a:ext cx="1133072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-131428" y="-124229"/>
              <a:ext cx="1018411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Context data</a:t>
              </a:r>
              <a:endParaRPr lang="en-US" sz="14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36566" y="3806901"/>
              <a:ext cx="5513116" cy="914333"/>
              <a:chOff x="736566" y="3806901"/>
              <a:chExt cx="5513116" cy="91433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36566" y="3806901"/>
                <a:ext cx="5513116" cy="914333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7941" y="4027069"/>
                <a:ext cx="5093294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- Crowd type Mapping Model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 rot="16200000">
              <a:off x="-385362" y="2509673"/>
              <a:ext cx="1529018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model</a:t>
              </a:r>
              <a:endPara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36566" y="4949155"/>
              <a:ext cx="5513116" cy="2075760"/>
              <a:chOff x="736566" y="4949155"/>
              <a:chExt cx="5513116" cy="20757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736566" y="4949155"/>
                <a:ext cx="5513116" cy="2075760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73228" y="5167593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Ambulatory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279107" y="5167592"/>
                <a:ext cx="1175658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Limited movement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584985" y="5167593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Spectator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890864" y="5167592"/>
                <a:ext cx="1175658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Participatory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973227" y="5788825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Expressive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279107" y="5797671"/>
                <a:ext cx="1175658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Aggressive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584984" y="5804160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Demonstrator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890864" y="5797671"/>
                <a:ext cx="1175658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Escaping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73227" y="6410057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Dense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279107" y="6427750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Rushing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84983" y="6427750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Violent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922969" y="6343490"/>
                <a:ext cx="1133072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Crowd types</a:t>
                </a:r>
                <a:endParaRPr lang="en-US" sz="1400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71056" y="2047796"/>
              <a:ext cx="3369630" cy="4977120"/>
              <a:chOff x="6471056" y="2047796"/>
              <a:chExt cx="3369630" cy="497712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471056" y="2047796"/>
                <a:ext cx="3369630" cy="4977120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668170" y="2579476"/>
                <a:ext cx="1251500" cy="46999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Fuzzifier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684135" y="3695539"/>
                <a:ext cx="1251500" cy="1137629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Inference Engine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" name="Flowchart: Magnetic Disk 2"/>
              <p:cNvSpPr/>
              <p:nvPr/>
            </p:nvSpPr>
            <p:spPr>
              <a:xfrm>
                <a:off x="8545681" y="3791564"/>
                <a:ext cx="1044620" cy="1008031"/>
              </a:xfrm>
              <a:prstGeom prst="flowChartMagneticDisk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Rule repository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4306" y="5480069"/>
                <a:ext cx="1251500" cy="46999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Output processor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7" name="Down Arrow 76"/>
              <p:cNvSpPr/>
              <p:nvPr/>
            </p:nvSpPr>
            <p:spPr>
              <a:xfrm>
                <a:off x="6972192" y="3133432"/>
                <a:ext cx="675386" cy="478972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8" name="Down Arrow 77"/>
              <p:cNvSpPr/>
              <p:nvPr/>
            </p:nvSpPr>
            <p:spPr>
              <a:xfrm>
                <a:off x="6952363" y="4917133"/>
                <a:ext cx="675386" cy="478972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9" name="Down Arrow 78"/>
              <p:cNvSpPr/>
              <p:nvPr/>
            </p:nvSpPr>
            <p:spPr>
              <a:xfrm rot="5400000">
                <a:off x="7898854" y="4056093"/>
                <a:ext cx="675386" cy="478972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664306" y="6343490"/>
                <a:ext cx="2925995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Rule-based reasoning</a:t>
                </a:r>
                <a:endParaRPr lang="en-US" sz="1400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34120" y="-228401"/>
              <a:ext cx="9106566" cy="918177"/>
              <a:chOff x="734120" y="-228401"/>
              <a:chExt cx="9106566" cy="91817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734120" y="-228401"/>
                <a:ext cx="9106566" cy="918177"/>
              </a:xfrm>
              <a:prstGeom prst="roundRect">
                <a:avLst>
                  <a:gd name="adj" fmla="val 9549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56326" y="-13603"/>
                <a:ext cx="8634272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Twitter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34120" y="909697"/>
              <a:ext cx="9106566" cy="918177"/>
              <a:chOff x="734120" y="909697"/>
              <a:chExt cx="9106566" cy="91817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34120" y="909697"/>
                <a:ext cx="9106566" cy="918177"/>
              </a:xfrm>
              <a:prstGeom prst="roundRect">
                <a:avLst>
                  <a:gd name="adj" fmla="val 954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57940" y="1131787"/>
                <a:ext cx="5093295" cy="4739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Analysis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64306" y="1133585"/>
                <a:ext cx="2925995" cy="4739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Word Association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2" name="Down Arrow 91"/>
              <p:cNvSpPr/>
              <p:nvPr/>
            </p:nvSpPr>
            <p:spPr>
              <a:xfrm rot="5400000">
                <a:off x="6017069" y="1123124"/>
                <a:ext cx="675386" cy="478972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93" name="Down Arrow 92"/>
            <p:cNvSpPr/>
            <p:nvPr/>
          </p:nvSpPr>
          <p:spPr>
            <a:xfrm rot="16200000">
              <a:off x="6022676" y="4003138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rot="16200000">
              <a:off x="-193985" y="3977320"/>
              <a:ext cx="1133072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</a:t>
              </a:r>
              <a:endPara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0" name="Down Arrow 79"/>
            <p:cNvSpPr/>
            <p:nvPr/>
          </p:nvSpPr>
          <p:spPr>
            <a:xfrm rot="5400000">
              <a:off x="6021912" y="5494312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4936427" y="572465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rot="16200000">
              <a:off x="6011213" y="2548788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3166895" y="1666430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10835" y="1014069"/>
            <a:ext cx="7193647" cy="4378758"/>
            <a:chOff x="710835" y="1014069"/>
            <a:chExt cx="7193647" cy="4378758"/>
          </a:xfrm>
        </p:grpSpPr>
        <p:sp>
          <p:nvSpPr>
            <p:cNvPr id="18" name="Right Arrow 17"/>
            <p:cNvSpPr/>
            <p:nvPr/>
          </p:nvSpPr>
          <p:spPr>
            <a:xfrm>
              <a:off x="4284719" y="1014832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525925" y="1014069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0835" y="1885980"/>
              <a:ext cx="1876603" cy="22745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12007" y="1885979"/>
              <a:ext cx="1819736" cy="22650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Emotions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4980" y="1885980"/>
              <a:ext cx="1809502" cy="22555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types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7306" y="1278028"/>
              <a:ext cx="1175659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Raw context data</a:t>
              </a:r>
              <a:endParaRPr lang="en-US" sz="14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7144" y="1278791"/>
              <a:ext cx="1175659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High level context data</a:t>
              </a:r>
              <a:endParaRPr lang="en-US" sz="14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115" y="1279555"/>
              <a:ext cx="1175659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Output</a:t>
              </a:r>
              <a:endParaRPr lang="en-US" sz="14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0859" y="4918068"/>
              <a:ext cx="2066159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77776" y="4918832"/>
              <a:ext cx="2511615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 classification</a:t>
              </a:r>
              <a:endParaRPr lang="en-US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125</Words>
  <Application>Microsoft Macintosh PowerPoint</Application>
  <PresentationFormat>Custom</PresentationFormat>
  <Paragraphs>66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Romy</dc:creator>
  <cp:lastModifiedBy>Minh Quan Ngo</cp:lastModifiedBy>
  <cp:revision>71</cp:revision>
  <dcterms:created xsi:type="dcterms:W3CDTF">2015-04-16T10:59:36Z</dcterms:created>
  <dcterms:modified xsi:type="dcterms:W3CDTF">2015-04-29T15:08:29Z</dcterms:modified>
</cp:coreProperties>
</file>