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7" r:id="rId1"/>
    <p:sldMasterId id="2147483689" r:id="rId2"/>
    <p:sldMasterId id="2147483707" r:id="rId3"/>
  </p:sldMasterIdLst>
  <p:notesMasterIdLst>
    <p:notesMasterId r:id="rId12"/>
  </p:notesMasterIdLst>
  <p:sldIdLst>
    <p:sldId id="271" r:id="rId4"/>
    <p:sldId id="264" r:id="rId5"/>
    <p:sldId id="266" r:id="rId6"/>
    <p:sldId id="265" r:id="rId7"/>
    <p:sldId id="267" r:id="rId8"/>
    <p:sldId id="268" r:id="rId9"/>
    <p:sldId id="269" r:id="rId10"/>
    <p:sldId id="270" r:id="rId11"/>
  </p:sldIdLst>
  <p:sldSz cx="12192000" cy="6858000"/>
  <p:notesSz cx="7102475" cy="9388475"/>
  <p:custDataLst>
    <p:tags r:id="rId1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2167">
          <p15:clr>
            <a:srgbClr val="A4A3A4"/>
          </p15:clr>
        </p15:guide>
        <p15:guide id="4" pos="280">
          <p15:clr>
            <a:srgbClr val="A4A3A4"/>
          </p15:clr>
        </p15:guide>
        <p15:guide id="5" pos="7398">
          <p15:clr>
            <a:srgbClr val="A4A3A4"/>
          </p15:clr>
        </p15:guide>
      </p15:sldGuideLst>
    </p:ext>
    <p:ext uri="{2D200454-40CA-4A62-9FC3-DE9A4176ACB9}">
      <p15:notesGuideLst xmlns:p15="http://schemas.microsoft.com/office/powerpoint/2012/main">
        <p15:guide id="1" orient="horz" pos="2957">
          <p15:clr>
            <a:srgbClr val="A4A3A4"/>
          </p15:clr>
        </p15:guide>
        <p15:guide id="2" orient="horz" pos="5757">
          <p15:clr>
            <a:srgbClr val="A4A3A4"/>
          </p15:clr>
        </p15:guide>
        <p15:guide id="3"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guide orient="horz" pos="2160"/>
        <p:guide pos="3840"/>
        <p:guide orient="horz" pos="2167"/>
        <p:guide pos="280"/>
        <p:guide pos="739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57"/>
        <p:guide orient="horz" pos="57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6226175" y="9134475"/>
            <a:ext cx="492125" cy="165100"/>
          </a:xfrm>
          <a:prstGeom prst="rect">
            <a:avLst/>
          </a:prstGeom>
          <a:noFill/>
          <a:ln>
            <a:noFill/>
          </a:ln>
        </p:spPr>
        <p:txBody>
          <a:bodyPr spcFirstLastPara="1" wrap="square" lIns="0" tIns="0" rIns="0" bIns="0" anchor="b" anchorCtr="0">
            <a:noAutofit/>
          </a:bodyPr>
          <a:lstStyle/>
          <a:p>
            <a:pPr marL="0" marR="0" lvl="0" indent="0" algn="ctr" rtl="0">
              <a:lnSpc>
                <a:spcPct val="108000"/>
              </a:lnSpc>
              <a:spcBef>
                <a:spcPts val="0"/>
              </a:spcBef>
              <a:spcAft>
                <a:spcPts val="0"/>
              </a:spcAft>
              <a:buNone/>
            </a:pPr>
            <a:r>
              <a:rPr lang="en-US" sz="1000" b="1" i="0" u="none" strike="noStrike" cap="none">
                <a:solidFill>
                  <a:schemeClr val="dk1"/>
                </a:solidFill>
                <a:latin typeface="Arial"/>
                <a:ea typeface="Arial"/>
                <a:cs typeface="Arial"/>
                <a:sym typeface="Arial"/>
              </a:rPr>
              <a:t>Page </a:t>
            </a:r>
            <a:fld id="{00000000-1234-1234-1234-123412341234}" type="slidenum">
              <a:rPr lang="en-US" sz="1000" b="1" i="0" u="none" strike="noStrike" cap="none">
                <a:solidFill>
                  <a:schemeClr val="dk1"/>
                </a:solidFill>
                <a:latin typeface="Arial"/>
                <a:ea typeface="Arial"/>
                <a:cs typeface="Arial"/>
                <a:sym typeface="Arial"/>
              </a:rPr>
              <a:t>‹#›</a:t>
            </a:fld>
            <a:endParaRPr sz="1000" b="1" i="0" u="none" strike="noStrike" cap="none">
              <a:solidFill>
                <a:schemeClr val="dk1"/>
              </a:solidFill>
              <a:latin typeface="Arial"/>
              <a:ea typeface="Arial"/>
              <a:cs typeface="Arial"/>
              <a:sym typeface="Arial"/>
            </a:endParaRPr>
          </a:p>
        </p:txBody>
      </p:sp>
      <p:sp>
        <p:nvSpPr>
          <p:cNvPr id="4" name="Google Shape;4;n"/>
          <p:cNvSpPr/>
          <p:nvPr/>
        </p:nvSpPr>
        <p:spPr>
          <a:xfrm>
            <a:off x="3551237" y="8828088"/>
            <a:ext cx="3333448" cy="30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Presenter Name, Presenter Name, Presenter Name, and </a:t>
            </a:r>
            <a:endParaRPr/>
          </a:p>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Presenter Name</a:t>
            </a:r>
            <a:endParaRPr sz="1000" b="1" i="0" u="none" strike="noStrike" cap="none">
              <a:solidFill>
                <a:schemeClr val="dk1"/>
              </a:solidFill>
              <a:latin typeface="Arial"/>
              <a:ea typeface="Arial"/>
              <a:cs typeface="Arial"/>
              <a:sym typeface="Arial"/>
            </a:endParaRPr>
          </a:p>
        </p:txBody>
      </p:sp>
      <p:sp>
        <p:nvSpPr>
          <p:cNvPr id="5" name="Google Shape;5;n"/>
          <p:cNvSpPr/>
          <p:nvPr/>
        </p:nvSpPr>
        <p:spPr>
          <a:xfrm>
            <a:off x="3551237" y="9147175"/>
            <a:ext cx="2173547" cy="152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Arial"/>
                <a:ea typeface="Arial"/>
                <a:cs typeface="Arial"/>
                <a:sym typeface="Arial"/>
              </a:rPr>
              <a:t>conf_sessionID, date</a:t>
            </a:r>
            <a:endParaRPr sz="1000" b="1" i="0" u="none" strike="noStrike" cap="none">
              <a:solidFill>
                <a:schemeClr val="dk1"/>
              </a:solidFill>
              <a:latin typeface="Arial"/>
              <a:ea typeface="Arial"/>
              <a:cs typeface="Arial"/>
              <a:sym typeface="Arial"/>
            </a:endParaRPr>
          </a:p>
        </p:txBody>
      </p:sp>
      <p:sp>
        <p:nvSpPr>
          <p:cNvPr id="6" name="Google Shape;6;n"/>
          <p:cNvSpPr txBox="1"/>
          <p:nvPr/>
        </p:nvSpPr>
        <p:spPr>
          <a:xfrm>
            <a:off x="242373" y="242060"/>
            <a:ext cx="6739453" cy="276924"/>
          </a:xfrm>
          <a:prstGeom prst="rect">
            <a:avLst/>
          </a:prstGeom>
          <a:noFill/>
          <a:ln>
            <a:noFill/>
          </a:ln>
        </p:spPr>
        <p:txBody>
          <a:bodyPr spcFirstLastPara="1" wrap="square" lIns="0" tIns="45675" rIns="91350" bIns="45675" anchor="b"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Presentation Title</a:t>
            </a:r>
            <a:endParaRPr/>
          </a:p>
        </p:txBody>
      </p:sp>
      <p:sp>
        <p:nvSpPr>
          <p:cNvPr id="7" name="Google Shape;7;n"/>
          <p:cNvSpPr txBox="1"/>
          <p:nvPr/>
        </p:nvSpPr>
        <p:spPr>
          <a:xfrm rot="-5400000">
            <a:off x="-1262294" y="2730698"/>
            <a:ext cx="3672351" cy="258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rgbClr val="CDCDCD"/>
                </a:solidFill>
                <a:latin typeface="Arial"/>
                <a:ea typeface="Arial"/>
                <a:cs typeface="Arial"/>
                <a:sym typeface="Arial"/>
              </a:rPr>
              <a:t>— NOT FOR EXTERNAL DISTRIBUTION —</a:t>
            </a:r>
            <a:endParaRPr sz="1200" b="0" i="0" u="none" strike="noStrike" cap="none">
              <a:solidFill>
                <a:srgbClr val="CDCDCD"/>
              </a:solidFill>
              <a:latin typeface="Arial"/>
              <a:ea typeface="Arial"/>
              <a:cs typeface="Arial"/>
              <a:sym typeface="Arial"/>
            </a:endParaRPr>
          </a:p>
        </p:txBody>
      </p:sp>
      <p:sp>
        <p:nvSpPr>
          <p:cNvPr id="8" name="Google Shape;8;n"/>
          <p:cNvSpPr txBox="1"/>
          <p:nvPr/>
        </p:nvSpPr>
        <p:spPr>
          <a:xfrm rot="5400000">
            <a:off x="4727343" y="2730698"/>
            <a:ext cx="3672351" cy="258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rgbClr val="CDCDCD"/>
                </a:solidFill>
                <a:latin typeface="Arial"/>
                <a:ea typeface="Arial"/>
                <a:cs typeface="Arial"/>
                <a:sym typeface="Arial"/>
              </a:rPr>
              <a:t>— NOT FOR EXTERNAL DISTRIBUTION —</a:t>
            </a:r>
            <a:endParaRPr sz="1200" b="0" i="0" u="none" strike="noStrike" cap="none">
              <a:solidFill>
                <a:srgbClr val="CDCDCD"/>
              </a:solidFill>
              <a:latin typeface="Arial"/>
              <a:ea typeface="Arial"/>
              <a:cs typeface="Arial"/>
              <a:sym typeface="Arial"/>
            </a:endParaRPr>
          </a:p>
        </p:txBody>
      </p:sp>
      <p:sp>
        <p:nvSpPr>
          <p:cNvPr id="9" name="Google Shape;9;n"/>
          <p:cNvSpPr>
            <a:spLocks noGrp="1" noRot="1" noChangeAspect="1"/>
          </p:cNvSpPr>
          <p:nvPr>
            <p:ph type="sldImg" idx="2"/>
          </p:nvPr>
        </p:nvSpPr>
        <p:spPr>
          <a:xfrm>
            <a:off x="704850" y="124728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dk1"/>
            </a:solidFill>
            <a:prstDash val="solid"/>
            <a:miter lim="800000"/>
            <a:headEnd type="none" w="sm" len="sm"/>
            <a:tailEnd type="none" w="sm" len="sm"/>
          </a:ln>
        </p:spPr>
      </p:sp>
      <p:sp>
        <p:nvSpPr>
          <p:cNvPr id="10" name="Google Shape;10;n"/>
          <p:cNvSpPr txBox="1">
            <a:spLocks noGrp="1"/>
          </p:cNvSpPr>
          <p:nvPr>
            <p:ph type="body" idx="1"/>
          </p:nvPr>
        </p:nvSpPr>
        <p:spPr>
          <a:xfrm>
            <a:off x="242372" y="4710426"/>
            <a:ext cx="6742627" cy="4001774"/>
          </a:xfrm>
          <a:prstGeom prst="rect">
            <a:avLst/>
          </a:prstGeom>
          <a:noFill/>
          <a:ln>
            <a:noFill/>
          </a:ln>
        </p:spPr>
        <p:txBody>
          <a:bodyPr spcFirstLastPara="1" wrap="square" lIns="0" tIns="45700" rIns="0" bIns="45700" anchor="t" anchorCtr="0"/>
          <a:lstStyle>
            <a:lvl1pPr marL="457200" marR="0" lvl="0" indent="-228600" algn="l" rtl="0">
              <a:lnSpc>
                <a:spcPct val="90000"/>
              </a:lnSpc>
              <a:spcBef>
                <a:spcPts val="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1pPr>
            <a:lvl2pPr marL="914400" marR="0" lvl="1" indent="-304800" algn="l" rtl="0">
              <a:lnSpc>
                <a:spcPct val="90000"/>
              </a:lnSpc>
              <a:spcBef>
                <a:spcPts val="12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2pPr>
            <a:lvl3pPr marL="1371600" marR="0" lvl="2" indent="-304800" algn="l" rtl="0">
              <a:lnSpc>
                <a:spcPct val="90000"/>
              </a:lnSpc>
              <a:spcBef>
                <a:spcPts val="12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3pPr>
            <a:lvl4pPr marL="1828800" marR="0" lvl="3" indent="-304800" algn="l" rtl="0">
              <a:lnSpc>
                <a:spcPct val="90000"/>
              </a:lnSpc>
              <a:spcBef>
                <a:spcPts val="12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4pPr>
            <a:lvl5pPr marL="2286000" marR="0" lvl="4" indent="-304800" algn="l" rtl="0">
              <a:lnSpc>
                <a:spcPct val="90000"/>
              </a:lnSpc>
              <a:spcBef>
                <a:spcPts val="12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20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4613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57">
          <p15:clr>
            <a:srgbClr val="F26B43"/>
          </p15:clr>
        </p15:guide>
        <p15:guide id="2" pos="2237">
          <p15:clr>
            <a:srgbClr val="F26B43"/>
          </p15:clr>
        </p15:guide>
        <p15:guide id="3" pos="152">
          <p15:clr>
            <a:srgbClr val="F26B43"/>
          </p15:clr>
        </p15:guide>
        <p15:guide id="4" pos="4400">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a:t>UPDATED 24 </a:t>
            </a:r>
            <a:r>
              <a:rPr lang="en-US" dirty="0"/>
              <a:t>April 2019</a:t>
            </a:r>
          </a:p>
        </p:txBody>
      </p:sp>
      <p:sp>
        <p:nvSpPr>
          <p:cNvPr id="6" name="Rectangle 103"/>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defTabSz="947738">
              <a:spcBef>
                <a:spcPct val="0"/>
              </a:spcBef>
              <a:spcAft>
                <a:spcPct val="0"/>
              </a:spcAft>
              <a:buClrTx/>
              <a:buFontTx/>
              <a:buNone/>
            </a:pPr>
            <a:r>
              <a:rPr lang="en-US" sz="1200" kern="1200" dirty="0">
                <a:ea typeface="+mn-ea"/>
                <a:cs typeface="+mn-cs"/>
              </a:rPr>
              <a:t>Presenter's Name</a:t>
            </a:r>
          </a:p>
          <a:p>
            <a:pPr defTabSz="947738">
              <a:spcBef>
                <a:spcPct val="0"/>
              </a:spcBef>
              <a:spcAft>
                <a:spcPct val="0"/>
              </a:spcAft>
              <a:buClrTx/>
              <a:buFontTx/>
              <a:buNone/>
            </a:pPr>
            <a:r>
              <a:rPr lang="en-US" sz="1200" kern="1200" dirty="0">
                <a:ea typeface="+mn-ea"/>
                <a:cs typeface="+mn-cs"/>
              </a:rPr>
              <a:t>Presenter's Name</a:t>
            </a:r>
          </a:p>
        </p:txBody>
      </p:sp>
    </p:spTree>
    <p:extLst>
      <p:ext uri="{BB962C8B-B14F-4D97-AF65-F5344CB8AC3E}">
        <p14:creationId xmlns:p14="http://schemas.microsoft.com/office/powerpoint/2010/main" val="138045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338155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222406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329950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954328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3554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297805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179565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photo right">
  <p:cSld name="Two column photo right">
    <p:spTree>
      <p:nvGrpSpPr>
        <p:cNvPr id="1" name="Shape 176"/>
        <p:cNvGrpSpPr/>
        <p:nvPr/>
      </p:nvGrpSpPr>
      <p:grpSpPr>
        <a:xfrm>
          <a:off x="0" y="0"/>
          <a:ext cx="0" cy="0"/>
          <a:chOff x="0" y="0"/>
          <a:chExt cx="0" cy="0"/>
        </a:xfrm>
      </p:grpSpPr>
      <p:sp>
        <p:nvSpPr>
          <p:cNvPr id="177" name="Google Shape;177;p33"/>
          <p:cNvSpPr txBox="1">
            <a:spLocks noGrp="1"/>
          </p:cNvSpPr>
          <p:nvPr>
            <p:ph type="body" idx="1"/>
          </p:nvPr>
        </p:nvSpPr>
        <p:spPr>
          <a:xfrm>
            <a:off x="460375" y="1325564"/>
            <a:ext cx="5497513"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78" name="Google Shape;178;p33"/>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
        <p:nvSpPr>
          <p:cNvPr id="179" name="Google Shape;179;p33"/>
          <p:cNvSpPr>
            <a:spLocks noGrp="1"/>
          </p:cNvSpPr>
          <p:nvPr>
            <p:ph type="pic" idx="2"/>
          </p:nvPr>
        </p:nvSpPr>
        <p:spPr>
          <a:xfrm>
            <a:off x="6237288" y="1325563"/>
            <a:ext cx="5495925" cy="4132262"/>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0" name="Google Shape;180;p33"/>
          <p:cNvSpPr txBox="1">
            <a:spLocks noGrp="1"/>
          </p:cNvSpPr>
          <p:nvPr>
            <p:ph type="body" idx="3"/>
          </p:nvPr>
        </p:nvSpPr>
        <p:spPr>
          <a:xfrm>
            <a:off x="6234113" y="5458120"/>
            <a:ext cx="5499100" cy="447784"/>
          </a:xfrm>
          <a:prstGeom prst="rect">
            <a:avLst/>
          </a:prstGeom>
          <a:noFill/>
          <a:ln>
            <a:noFill/>
          </a:ln>
        </p:spPr>
        <p:txBody>
          <a:bodyPr spcFirstLastPara="1" wrap="square" lIns="0" tIns="64000" rIns="0" bIns="0" anchor="t" anchorCtr="0"/>
          <a:lstStyle>
            <a:lvl1pPr marL="457200" marR="0" lvl="0" indent="-228600" algn="l" rtl="0">
              <a:lnSpc>
                <a:spcPct val="100000"/>
              </a:lnSpc>
              <a:spcBef>
                <a:spcPts val="600"/>
              </a:spcBef>
              <a:spcAft>
                <a:spcPts val="0"/>
              </a:spcAft>
              <a:buClr>
                <a:srgbClr val="00529B"/>
              </a:buClr>
              <a:buSzPts val="810"/>
              <a:buFont typeface="Noto Sans Symbols"/>
              <a:buNone/>
              <a:defRPr sz="900" b="0" i="0" u="none" strike="noStrike" cap="none">
                <a:solidFill>
                  <a:schemeClr val="dk1"/>
                </a:solidFill>
                <a:latin typeface="Arial"/>
                <a:ea typeface="Arial"/>
                <a:cs typeface="Arial"/>
                <a:sym typeface="Arial"/>
              </a:defRPr>
            </a:lvl1pPr>
            <a:lvl2pPr marL="914400" marR="0" lvl="1" indent="-365760" algn="l" rtl="0">
              <a:lnSpc>
                <a:spcPct val="100000"/>
              </a:lnSpc>
              <a:spcBef>
                <a:spcPts val="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sub ttl photo right">
  <p:cSld name="Two column sub ttl photo right">
    <p:spTree>
      <p:nvGrpSpPr>
        <p:cNvPr id="1" name="Shape 181"/>
        <p:cNvGrpSpPr/>
        <p:nvPr/>
      </p:nvGrpSpPr>
      <p:grpSpPr>
        <a:xfrm>
          <a:off x="0" y="0"/>
          <a:ext cx="0" cy="0"/>
          <a:chOff x="0" y="0"/>
          <a:chExt cx="0" cy="0"/>
        </a:xfrm>
      </p:grpSpPr>
      <p:sp>
        <p:nvSpPr>
          <p:cNvPr id="182" name="Google Shape;182;p34"/>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3" name="Google Shape;183;p34"/>
          <p:cNvSpPr txBox="1">
            <a:spLocks noGrp="1"/>
          </p:cNvSpPr>
          <p:nvPr>
            <p:ph type="body" idx="2"/>
          </p:nvPr>
        </p:nvSpPr>
        <p:spPr>
          <a:xfrm>
            <a:off x="6234113" y="5458120"/>
            <a:ext cx="5499100" cy="447784"/>
          </a:xfrm>
          <a:prstGeom prst="rect">
            <a:avLst/>
          </a:prstGeom>
          <a:noFill/>
          <a:ln>
            <a:noFill/>
          </a:ln>
        </p:spPr>
        <p:txBody>
          <a:bodyPr spcFirstLastPara="1" wrap="square" lIns="0" tIns="64000" rIns="0" bIns="0" anchor="t" anchorCtr="0"/>
          <a:lstStyle>
            <a:lvl1pPr marL="457200" marR="0" lvl="0" indent="-228600" algn="l" rtl="0">
              <a:lnSpc>
                <a:spcPct val="100000"/>
              </a:lnSpc>
              <a:spcBef>
                <a:spcPts val="600"/>
              </a:spcBef>
              <a:spcAft>
                <a:spcPts val="0"/>
              </a:spcAft>
              <a:buClr>
                <a:srgbClr val="00529B"/>
              </a:buClr>
              <a:buSzPts val="810"/>
              <a:buFont typeface="Noto Sans Symbols"/>
              <a:buNone/>
              <a:defRPr sz="900" b="0" i="0" u="none" strike="noStrike" cap="none">
                <a:solidFill>
                  <a:schemeClr val="dk1"/>
                </a:solidFill>
                <a:latin typeface="Arial"/>
                <a:ea typeface="Arial"/>
                <a:cs typeface="Arial"/>
                <a:sym typeface="Arial"/>
              </a:defRPr>
            </a:lvl1pPr>
            <a:lvl2pPr marL="914400" marR="0" lvl="1" indent="-365760" algn="l" rtl="0">
              <a:lnSpc>
                <a:spcPct val="100000"/>
              </a:lnSpc>
              <a:spcBef>
                <a:spcPts val="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4" name="Google Shape;184;p34"/>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
        <p:nvSpPr>
          <p:cNvPr id="185" name="Google Shape;185;p34"/>
          <p:cNvSpPr>
            <a:spLocks noGrp="1"/>
          </p:cNvSpPr>
          <p:nvPr>
            <p:ph type="pic" idx="3"/>
          </p:nvPr>
        </p:nvSpPr>
        <p:spPr>
          <a:xfrm>
            <a:off x="6237288" y="1328738"/>
            <a:ext cx="5495925" cy="412908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chart left">
  <p:cSld name="Two column chart left">
    <p:spTree>
      <p:nvGrpSpPr>
        <p:cNvPr id="1" name="Shape 186"/>
        <p:cNvGrpSpPr/>
        <p:nvPr/>
      </p:nvGrpSpPr>
      <p:grpSpPr>
        <a:xfrm>
          <a:off x="0" y="0"/>
          <a:ext cx="0" cy="0"/>
          <a:chOff x="0" y="0"/>
          <a:chExt cx="0" cy="0"/>
        </a:xfrm>
      </p:grpSpPr>
      <p:sp>
        <p:nvSpPr>
          <p:cNvPr id="187" name="Google Shape;187;p35"/>
          <p:cNvSpPr txBox="1">
            <a:spLocks noGrp="1"/>
          </p:cNvSpPr>
          <p:nvPr>
            <p:ph type="body" idx="1"/>
          </p:nvPr>
        </p:nvSpPr>
        <p:spPr>
          <a:xfrm>
            <a:off x="6234113" y="1325563"/>
            <a:ext cx="5499100"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8" name="Google Shape;188;p35"/>
          <p:cNvSpPr>
            <a:spLocks noGrp="1"/>
          </p:cNvSpPr>
          <p:nvPr>
            <p:ph type="chart" idx="2"/>
          </p:nvPr>
        </p:nvSpPr>
        <p:spPr>
          <a:xfrm>
            <a:off x="460375" y="1325563"/>
            <a:ext cx="5497513" cy="46609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89" name="Google Shape;189;p35"/>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sub ttl chart left">
  <p:cSld name="Two column sub ttl chart left">
    <p:spTree>
      <p:nvGrpSpPr>
        <p:cNvPr id="1" name="Shape 190"/>
        <p:cNvGrpSpPr/>
        <p:nvPr/>
      </p:nvGrpSpPr>
      <p:grpSpPr>
        <a:xfrm>
          <a:off x="0" y="0"/>
          <a:ext cx="0" cy="0"/>
          <a:chOff x="0" y="0"/>
          <a:chExt cx="0" cy="0"/>
        </a:xfrm>
      </p:grpSpPr>
      <p:sp>
        <p:nvSpPr>
          <p:cNvPr id="191" name="Google Shape;191;p36"/>
          <p:cNvSpPr txBox="1">
            <a:spLocks noGrp="1"/>
          </p:cNvSpPr>
          <p:nvPr>
            <p:ph type="body" idx="1"/>
          </p:nvPr>
        </p:nvSpPr>
        <p:spPr>
          <a:xfrm>
            <a:off x="6234113" y="1325563"/>
            <a:ext cx="5499100" cy="46609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92" name="Google Shape;192;p36"/>
          <p:cNvSpPr>
            <a:spLocks noGrp="1"/>
          </p:cNvSpPr>
          <p:nvPr>
            <p:ph type="chart" idx="2"/>
          </p:nvPr>
        </p:nvSpPr>
        <p:spPr>
          <a:xfrm>
            <a:off x="460375" y="1325563"/>
            <a:ext cx="5497513" cy="46609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93" name="Google Shape;193;p36"/>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vider slide">
  <p:cSld name="1_Divider slide">
    <p:spTree>
      <p:nvGrpSpPr>
        <p:cNvPr id="1" name="Shape 194"/>
        <p:cNvGrpSpPr/>
        <p:nvPr/>
      </p:nvGrpSpPr>
      <p:grpSpPr>
        <a:xfrm>
          <a:off x="0" y="0"/>
          <a:ext cx="0" cy="0"/>
          <a:chOff x="0" y="0"/>
          <a:chExt cx="0" cy="0"/>
        </a:xfrm>
      </p:grpSpPr>
      <p:pic>
        <p:nvPicPr>
          <p:cNvPr id="195" name="Google Shape;195;p37"/>
          <p:cNvPicPr preferRelativeResize="0"/>
          <p:nvPr/>
        </p:nvPicPr>
        <p:blipFill rotWithShape="1">
          <a:blip r:embed="rId2">
            <a:alphaModFix/>
          </a:blip>
          <a:srcRect/>
          <a:stretch/>
        </p:blipFill>
        <p:spPr>
          <a:xfrm>
            <a:off x="451529" y="417871"/>
            <a:ext cx="11308737" cy="5462230"/>
          </a:xfrm>
          <a:prstGeom prst="rect">
            <a:avLst/>
          </a:prstGeom>
          <a:noFill/>
          <a:ln>
            <a:noFill/>
          </a:ln>
        </p:spPr>
      </p:pic>
      <p:sp>
        <p:nvSpPr>
          <p:cNvPr id="196" name="Google Shape;196;p37"/>
          <p:cNvSpPr/>
          <p:nvPr/>
        </p:nvSpPr>
        <p:spPr>
          <a:xfrm>
            <a:off x="942494" y="933450"/>
            <a:ext cx="5575300" cy="31295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7" name="Google Shape;197;p37"/>
          <p:cNvSpPr txBox="1">
            <a:spLocks noGrp="1"/>
          </p:cNvSpPr>
          <p:nvPr>
            <p:ph type="title"/>
          </p:nvPr>
        </p:nvSpPr>
        <p:spPr>
          <a:xfrm>
            <a:off x="1272694" y="1283802"/>
            <a:ext cx="4914900" cy="241189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SzPts val="1400"/>
              <a:buNone/>
              <a:defRPr sz="3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Divider slide">
  <p:cSld name="2_Divider slide">
    <p:spTree>
      <p:nvGrpSpPr>
        <p:cNvPr id="1" name="Shape 198"/>
        <p:cNvGrpSpPr/>
        <p:nvPr/>
      </p:nvGrpSpPr>
      <p:grpSpPr>
        <a:xfrm>
          <a:off x="0" y="0"/>
          <a:ext cx="0" cy="0"/>
          <a:chOff x="0" y="0"/>
          <a:chExt cx="0" cy="0"/>
        </a:xfrm>
      </p:grpSpPr>
      <p:pic>
        <p:nvPicPr>
          <p:cNvPr id="199" name="Google Shape;199;p38"/>
          <p:cNvPicPr preferRelativeResize="0"/>
          <p:nvPr/>
        </p:nvPicPr>
        <p:blipFill rotWithShape="1">
          <a:blip r:embed="rId2">
            <a:alphaModFix/>
          </a:blip>
          <a:srcRect/>
          <a:stretch/>
        </p:blipFill>
        <p:spPr>
          <a:xfrm>
            <a:off x="466923" y="417871"/>
            <a:ext cx="11308737" cy="5462229"/>
          </a:xfrm>
          <a:prstGeom prst="rect">
            <a:avLst/>
          </a:prstGeom>
          <a:noFill/>
          <a:ln>
            <a:noFill/>
          </a:ln>
        </p:spPr>
      </p:pic>
      <p:sp>
        <p:nvSpPr>
          <p:cNvPr id="200" name="Google Shape;200;p38"/>
          <p:cNvSpPr/>
          <p:nvPr/>
        </p:nvSpPr>
        <p:spPr>
          <a:xfrm>
            <a:off x="942494" y="933450"/>
            <a:ext cx="5575300" cy="31295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1" name="Google Shape;201;p38"/>
          <p:cNvSpPr txBox="1">
            <a:spLocks noGrp="1"/>
          </p:cNvSpPr>
          <p:nvPr>
            <p:ph type="title"/>
          </p:nvPr>
        </p:nvSpPr>
        <p:spPr>
          <a:xfrm>
            <a:off x="1256819" y="1283802"/>
            <a:ext cx="4914900" cy="241189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SzPts val="1400"/>
              <a:buNone/>
              <a:defRPr sz="3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Divider slide">
  <p:cSld name="3_Divider slide">
    <p:spTree>
      <p:nvGrpSpPr>
        <p:cNvPr id="1" name="Shape 202"/>
        <p:cNvGrpSpPr/>
        <p:nvPr/>
      </p:nvGrpSpPr>
      <p:grpSpPr>
        <a:xfrm>
          <a:off x="0" y="0"/>
          <a:ext cx="0" cy="0"/>
          <a:chOff x="0" y="0"/>
          <a:chExt cx="0" cy="0"/>
        </a:xfrm>
      </p:grpSpPr>
      <p:sp>
        <p:nvSpPr>
          <p:cNvPr id="203" name="Google Shape;203;p39"/>
          <p:cNvSpPr/>
          <p:nvPr/>
        </p:nvSpPr>
        <p:spPr>
          <a:xfrm>
            <a:off x="451742" y="427038"/>
            <a:ext cx="11311128" cy="54530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4" name="Google Shape;204;p39"/>
          <p:cNvSpPr/>
          <p:nvPr/>
        </p:nvSpPr>
        <p:spPr>
          <a:xfrm>
            <a:off x="942494" y="933450"/>
            <a:ext cx="5575300" cy="312950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5" name="Google Shape;205;p39"/>
          <p:cNvSpPr txBox="1">
            <a:spLocks noGrp="1"/>
          </p:cNvSpPr>
          <p:nvPr>
            <p:ph type="title"/>
          </p:nvPr>
        </p:nvSpPr>
        <p:spPr>
          <a:xfrm>
            <a:off x="1272694" y="1283802"/>
            <a:ext cx="4914900" cy="2411897"/>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SzPts val="1400"/>
              <a:buNone/>
              <a:defRPr sz="36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0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latin typeface="Arial" charset="0"/>
              <a:ea typeface="+mn-ea"/>
              <a:cs typeface="+mn-cs"/>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latin typeface="Arial" charset="0"/>
              <a:ea typeface="+mn-ea"/>
              <a:cs typeface="+mn-cs"/>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6055538"/>
            <a:ext cx="2057400" cy="469087"/>
          </a:xfrm>
          <a:prstGeom prst="rect">
            <a:avLst/>
          </a:prstGeom>
        </p:spPr>
      </p:pic>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buClrTx/>
              <a:buFontTx/>
              <a:buNone/>
              <a:defRPr/>
            </a:pPr>
            <a:r>
              <a:rPr lang="en-US" sz="700" kern="1200" dirty="0">
                <a:solidFill>
                  <a:srgbClr val="FFFFFF"/>
                </a:solidFill>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kern="1200" dirty="0">
                <a:solidFill>
                  <a:srgbClr val="FFFFFF"/>
                </a:solidFill>
                <a:latin typeface="Arial" charset="0"/>
                <a:ea typeface="Arial Unicode MS" pitchFamily="34" charset="-128"/>
                <a:cs typeface="Arial Unicode MS" pitchFamily="34" charset="-128"/>
              </a:rPr>
            </a:br>
            <a:r>
              <a:rPr lang="en-US" sz="700" kern="1200" dirty="0">
                <a:solidFill>
                  <a:srgbClr val="FFFFFF"/>
                </a:solidFill>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kern="1200" dirty="0">
              <a:solidFill>
                <a:srgbClr val="FFFFFF"/>
              </a:solidFill>
              <a:ea typeface="Arial Unicode MS" pitchFamily="34" charset="-128"/>
              <a:cs typeface="Arial Unicode MS" pitchFamily="34" charset="-128"/>
            </a:endParaRPr>
          </a:p>
        </p:txBody>
      </p:sp>
    </p:spTree>
    <p:extLst>
      <p:ext uri="{BB962C8B-B14F-4D97-AF65-F5344CB8AC3E}">
        <p14:creationId xmlns:p14="http://schemas.microsoft.com/office/powerpoint/2010/main" val="109194477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6055538"/>
            <a:ext cx="2050653" cy="469087"/>
          </a:xfrm>
          <a:prstGeom prst="rect">
            <a:avLst/>
          </a:prstGeom>
        </p:spPr>
      </p:pic>
      <p:sp>
        <p:nvSpPr>
          <p:cNvPr id="9" name="TextBox 8">
            <a:extLst>
              <a:ext uri="{FF2B5EF4-FFF2-40B4-BE49-F238E27FC236}">
                <a16:creationId xmlns:a16="http://schemas.microsoft.com/office/drawing/2014/main" xmlns=""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buClrTx/>
              <a:buFontTx/>
              <a:buNone/>
              <a:defRPr/>
            </a:pPr>
            <a:r>
              <a:rPr lang="en-US" sz="700" kern="1200" dirty="0">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kern="1200" dirty="0">
                <a:latin typeface="Arial" charset="0"/>
                <a:ea typeface="Arial Unicode MS" pitchFamily="34" charset="-128"/>
                <a:cs typeface="Arial Unicode MS" pitchFamily="34" charset="-128"/>
              </a:rPr>
            </a:br>
            <a:r>
              <a:rPr lang="en-US" sz="700" kern="1200" dirty="0">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kern="1200" dirty="0">
              <a:ea typeface="Arial Unicode MS" pitchFamily="34" charset="-128"/>
              <a:cs typeface="Arial Unicode MS" pitchFamily="34" charset="-128"/>
            </a:endParaRPr>
          </a:p>
        </p:txBody>
      </p:sp>
    </p:spTree>
    <p:extLst>
      <p:ext uri="{BB962C8B-B14F-4D97-AF65-F5344CB8AC3E}">
        <p14:creationId xmlns:p14="http://schemas.microsoft.com/office/powerpoint/2010/main" val="37970339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7"/>
        <p:cNvGrpSpPr/>
        <p:nvPr/>
      </p:nvGrpSpPr>
      <p:grpSpPr>
        <a:xfrm>
          <a:off x="0" y="0"/>
          <a:ext cx="0" cy="0"/>
          <a:chOff x="0" y="0"/>
          <a:chExt cx="0" cy="0"/>
        </a:xfrm>
      </p:grpSpPr>
      <p:pic>
        <p:nvPicPr>
          <p:cNvPr id="148" name="Google Shape;148;p25"/>
          <p:cNvPicPr preferRelativeResize="0"/>
          <p:nvPr/>
        </p:nvPicPr>
        <p:blipFill/>
        <p:spPr>
          <a:xfrm>
            <a:off x="1588" y="1588"/>
            <a:ext cx="1587" cy="1587"/>
          </a:xfrm>
          <a:prstGeom prst="rect">
            <a:avLst/>
          </a:prstGeom>
          <a:solidFill>
            <a:srgbClr val="FFFFFF"/>
          </a:solidFill>
          <a:ln>
            <a:noFill/>
          </a:ln>
        </p:spPr>
      </p:pic>
      <p:sp>
        <p:nvSpPr>
          <p:cNvPr id="149" name="Google Shape;149;p25"/>
          <p:cNvSpPr txBox="1">
            <a:spLocks noGrp="1"/>
          </p:cNvSpPr>
          <p:nvPr>
            <p:ph type="body" idx="1"/>
          </p:nvPr>
        </p:nvSpPr>
        <p:spPr>
          <a:xfrm>
            <a:off x="460375" y="1325564"/>
            <a:ext cx="11272838" cy="4660899"/>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50" name="Google Shape;150;p25"/>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35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06973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7408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buClrTx/>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6519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219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96921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8762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2734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3711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4" name="Title 3">
            <a:extLst>
              <a:ext uri="{FF2B5EF4-FFF2-40B4-BE49-F238E27FC236}">
                <a16:creationId xmlns:a16="http://schemas.microsoft.com/office/drawing/2014/main" xmlns=""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53350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Content">
  <p:cSld name="Title and Subtitle Content">
    <p:spTree>
      <p:nvGrpSpPr>
        <p:cNvPr id="1" name="Shape 151"/>
        <p:cNvGrpSpPr/>
        <p:nvPr/>
      </p:nvGrpSpPr>
      <p:grpSpPr>
        <a:xfrm>
          <a:off x="0" y="0"/>
          <a:ext cx="0" cy="0"/>
          <a:chOff x="0" y="0"/>
          <a:chExt cx="0" cy="0"/>
        </a:xfrm>
      </p:grpSpPr>
      <p:sp>
        <p:nvSpPr>
          <p:cNvPr id="152" name="Google Shape;152;p26"/>
          <p:cNvSpPr txBox="1">
            <a:spLocks noGrp="1"/>
          </p:cNvSpPr>
          <p:nvPr>
            <p:ph type="body" idx="1"/>
          </p:nvPr>
        </p:nvSpPr>
        <p:spPr>
          <a:xfrm>
            <a:off x="460375" y="1325564"/>
            <a:ext cx="11272838" cy="4660899"/>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53" name="Google Shape;153;p26"/>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8" name="Title 3">
            <a:extLst>
              <a:ext uri="{FF2B5EF4-FFF2-40B4-BE49-F238E27FC236}">
                <a16:creationId xmlns:a16="http://schemas.microsoft.com/office/drawing/2014/main" xmlns=""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9469024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Text Placeholder 5">
            <a:extLst>
              <a:ext uri="{FF2B5EF4-FFF2-40B4-BE49-F238E27FC236}">
                <a16:creationId xmlns:a16="http://schemas.microsoft.com/office/drawing/2014/main" xmlns=""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790229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Text Placeholder 5">
            <a:extLst>
              <a:ext uri="{FF2B5EF4-FFF2-40B4-BE49-F238E27FC236}">
                <a16:creationId xmlns:a16="http://schemas.microsoft.com/office/drawing/2014/main" xmlns=""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964355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8" name="Text Placeholder 5">
            <a:extLst>
              <a:ext uri="{FF2B5EF4-FFF2-40B4-BE49-F238E27FC236}">
                <a16:creationId xmlns:a16="http://schemas.microsoft.com/office/drawing/2014/main" xmlns=""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4899991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 Placeholder 5">
            <a:extLst>
              <a:ext uri="{FF2B5EF4-FFF2-40B4-BE49-F238E27FC236}">
                <a16:creationId xmlns:a16="http://schemas.microsoft.com/office/drawing/2014/main" xmlns=""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595299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latin typeface="Arial" charset="0"/>
              <a:ea typeface="+mn-ea"/>
              <a:cs typeface="+mn-cs"/>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latin typeface="Arial" charset="0"/>
              <a:ea typeface="+mn-ea"/>
              <a:cs typeface="+mn-cs"/>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6055538"/>
            <a:ext cx="2057400" cy="469087"/>
          </a:xfrm>
          <a:prstGeom prst="rect">
            <a:avLst/>
          </a:prstGeom>
        </p:spPr>
      </p:pic>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buClrTx/>
              <a:buFontTx/>
              <a:buNone/>
              <a:defRPr/>
            </a:pPr>
            <a:r>
              <a:rPr lang="en-US" sz="700" kern="1200" dirty="0">
                <a:solidFill>
                  <a:srgbClr val="FFFFFF"/>
                </a:solidFill>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kern="1200" dirty="0">
                <a:solidFill>
                  <a:srgbClr val="FFFFFF"/>
                </a:solidFill>
                <a:latin typeface="Arial" charset="0"/>
                <a:ea typeface="Arial Unicode MS" pitchFamily="34" charset="-128"/>
                <a:cs typeface="Arial Unicode MS" pitchFamily="34" charset="-128"/>
              </a:rPr>
            </a:br>
            <a:r>
              <a:rPr lang="en-US" sz="700" kern="1200" dirty="0">
                <a:solidFill>
                  <a:srgbClr val="FFFFFF"/>
                </a:solidFill>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kern="1200" dirty="0">
              <a:solidFill>
                <a:srgbClr val="FFFFFF"/>
              </a:solidFill>
              <a:ea typeface="Arial Unicode MS" pitchFamily="34" charset="-128"/>
              <a:cs typeface="Arial Unicode MS" pitchFamily="34" charset="-128"/>
            </a:endParaRPr>
          </a:p>
        </p:txBody>
      </p:sp>
    </p:spTree>
    <p:extLst>
      <p:ext uri="{BB962C8B-B14F-4D97-AF65-F5344CB8AC3E}">
        <p14:creationId xmlns:p14="http://schemas.microsoft.com/office/powerpoint/2010/main" val="3524144686"/>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6055538"/>
            <a:ext cx="2050653" cy="469087"/>
          </a:xfrm>
          <a:prstGeom prst="rect">
            <a:avLst/>
          </a:prstGeom>
        </p:spPr>
      </p:pic>
      <p:sp>
        <p:nvSpPr>
          <p:cNvPr id="9" name="TextBox 8">
            <a:extLst>
              <a:ext uri="{FF2B5EF4-FFF2-40B4-BE49-F238E27FC236}">
                <a16:creationId xmlns:a16="http://schemas.microsoft.com/office/drawing/2014/main" xmlns=""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eaLnBrk="0" hangingPunct="0">
              <a:buClrTx/>
              <a:buFontTx/>
              <a:buNone/>
              <a:defRPr/>
            </a:pPr>
            <a:r>
              <a:rPr lang="en-US" sz="700" kern="1200" dirty="0">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kern="1200" dirty="0">
                <a:latin typeface="Arial" charset="0"/>
                <a:ea typeface="Arial Unicode MS" pitchFamily="34" charset="-128"/>
                <a:cs typeface="Arial Unicode MS" pitchFamily="34" charset="-128"/>
              </a:rPr>
            </a:br>
            <a:r>
              <a:rPr lang="en-US" sz="700" kern="1200" dirty="0">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kern="1200" dirty="0">
              <a:ea typeface="Arial Unicode MS" pitchFamily="34" charset="-128"/>
              <a:cs typeface="Arial Unicode MS" pitchFamily="34" charset="-128"/>
            </a:endParaRPr>
          </a:p>
        </p:txBody>
      </p:sp>
    </p:spTree>
    <p:extLst>
      <p:ext uri="{BB962C8B-B14F-4D97-AF65-F5344CB8AC3E}">
        <p14:creationId xmlns:p14="http://schemas.microsoft.com/office/powerpoint/2010/main" val="3135978020"/>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4332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376713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1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4"/>
        <p:cNvGrpSpPr/>
        <p:nvPr/>
      </p:nvGrpSpPr>
      <p:grpSpPr>
        <a:xfrm>
          <a:off x="0" y="0"/>
          <a:ext cx="0" cy="0"/>
          <a:chOff x="0" y="0"/>
          <a:chExt cx="0" cy="0"/>
        </a:xfrm>
      </p:grpSpPr>
      <p:pic>
        <p:nvPicPr>
          <p:cNvPr id="155" name="Google Shape;155;p27"/>
          <p:cNvPicPr preferRelativeResize="0"/>
          <p:nvPr/>
        </p:nvPicPr>
        <p:blipFill/>
        <p:spPr>
          <a:xfrm>
            <a:off x="1588" y="1588"/>
            <a:ext cx="1587" cy="1587"/>
          </a:xfrm>
          <a:prstGeom prst="rect">
            <a:avLst/>
          </a:prstGeom>
          <a:solidFill>
            <a:srgbClr val="FFFFFF"/>
          </a:solidFill>
          <a:ln>
            <a:noFill/>
          </a:ln>
        </p:spPr>
      </p:pic>
      <p:sp>
        <p:nvSpPr>
          <p:cNvPr id="156" name="Google Shape;156;p27"/>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buClrTx/>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2035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7298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352253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61272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45257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12813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4" name="Title 3">
            <a:extLst>
              <a:ext uri="{FF2B5EF4-FFF2-40B4-BE49-F238E27FC236}">
                <a16:creationId xmlns:a16="http://schemas.microsoft.com/office/drawing/2014/main" xmlns=""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2338779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8" name="Title 3">
            <a:extLst>
              <a:ext uri="{FF2B5EF4-FFF2-40B4-BE49-F238E27FC236}">
                <a16:creationId xmlns:a16="http://schemas.microsoft.com/office/drawing/2014/main" xmlns=""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8359175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Text Placeholder 5">
            <a:extLst>
              <a:ext uri="{FF2B5EF4-FFF2-40B4-BE49-F238E27FC236}">
                <a16:creationId xmlns:a16="http://schemas.microsoft.com/office/drawing/2014/main" xmlns=""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2128559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6" name="Text Placeholder 5">
            <a:extLst>
              <a:ext uri="{FF2B5EF4-FFF2-40B4-BE49-F238E27FC236}">
                <a16:creationId xmlns:a16="http://schemas.microsoft.com/office/drawing/2014/main" xmlns=""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13564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157"/>
        <p:cNvGrpSpPr/>
        <p:nvPr/>
      </p:nvGrpSpPr>
      <p:grpSpPr>
        <a:xfrm>
          <a:off x="0" y="0"/>
          <a:ext cx="0" cy="0"/>
          <a:chOff x="0" y="0"/>
          <a:chExt cx="0" cy="0"/>
        </a:xfrm>
      </p:grpSpPr>
      <p:sp>
        <p:nvSpPr>
          <p:cNvPr id="158" name="Google Shape;158;p28"/>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59" name="Google Shape;159;p28"/>
          <p:cNvSpPr txBox="1">
            <a:spLocks noGrp="1"/>
          </p:cNvSpPr>
          <p:nvPr>
            <p:ph type="body" idx="2"/>
          </p:nvPr>
        </p:nvSpPr>
        <p:spPr>
          <a:xfrm>
            <a:off x="6234113" y="1325563"/>
            <a:ext cx="5499100"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0" name="Google Shape;160;p28"/>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8" name="Text Placeholder 5">
            <a:extLst>
              <a:ext uri="{FF2B5EF4-FFF2-40B4-BE49-F238E27FC236}">
                <a16:creationId xmlns:a16="http://schemas.microsoft.com/office/drawing/2014/main" xmlns=""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3520784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smtClean="0"/>
              <a:t>Click icon to add picture</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0" fontAlgn="base" hangingPunct="0">
              <a:spcBef>
                <a:spcPct val="50000"/>
              </a:spcBef>
              <a:spcAft>
                <a:spcPct val="0"/>
              </a:spcAft>
              <a:buClrTx/>
              <a:buFontTx/>
              <a:buNone/>
            </a:pPr>
            <a:endParaRPr lang="en-US" sz="1800" kern="1200" dirty="0">
              <a:solidFill>
                <a:srgbClr val="FFFFFF"/>
              </a:solidFill>
              <a:latin typeface="Arial" charset="0"/>
              <a:ea typeface="+mn-ea"/>
              <a:cs typeface="+mn-cs"/>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 Placeholder 5">
            <a:extLst>
              <a:ext uri="{FF2B5EF4-FFF2-40B4-BE49-F238E27FC236}">
                <a16:creationId xmlns:a16="http://schemas.microsoft.com/office/drawing/2014/main" xmlns=""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420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 chart right">
  <p:cSld name="Two column chart right">
    <p:spTree>
      <p:nvGrpSpPr>
        <p:cNvPr id="1" name="Shape 161"/>
        <p:cNvGrpSpPr/>
        <p:nvPr/>
      </p:nvGrpSpPr>
      <p:grpSpPr>
        <a:xfrm>
          <a:off x="0" y="0"/>
          <a:ext cx="0" cy="0"/>
          <a:chOff x="0" y="0"/>
          <a:chExt cx="0" cy="0"/>
        </a:xfrm>
      </p:grpSpPr>
      <p:pic>
        <p:nvPicPr>
          <p:cNvPr id="162" name="Google Shape;162;p29"/>
          <p:cNvPicPr preferRelativeResize="0"/>
          <p:nvPr/>
        </p:nvPicPr>
        <p:blipFill/>
        <p:spPr>
          <a:xfrm>
            <a:off x="1588" y="1588"/>
            <a:ext cx="1587" cy="1587"/>
          </a:xfrm>
          <a:prstGeom prst="rect">
            <a:avLst/>
          </a:prstGeom>
          <a:solidFill>
            <a:srgbClr val="FFFFFF"/>
          </a:solidFill>
          <a:ln>
            <a:noFill/>
          </a:ln>
        </p:spPr>
      </p:pic>
      <p:sp>
        <p:nvSpPr>
          <p:cNvPr id="163" name="Google Shape;163;p29"/>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4" name="Google Shape;164;p29"/>
          <p:cNvSpPr>
            <a:spLocks noGrp="1"/>
          </p:cNvSpPr>
          <p:nvPr>
            <p:ph type="chart" idx="2"/>
          </p:nvPr>
        </p:nvSpPr>
        <p:spPr>
          <a:xfrm>
            <a:off x="6234113" y="1325563"/>
            <a:ext cx="5499100" cy="46609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5" name="Google Shape;165;p29"/>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 sub ttl chart right">
  <p:cSld name="Two column sub ttl chart right">
    <p:spTree>
      <p:nvGrpSpPr>
        <p:cNvPr id="1" name="Shape 166"/>
        <p:cNvGrpSpPr/>
        <p:nvPr/>
      </p:nvGrpSpPr>
      <p:grpSpPr>
        <a:xfrm>
          <a:off x="0" y="0"/>
          <a:ext cx="0" cy="0"/>
          <a:chOff x="0" y="0"/>
          <a:chExt cx="0" cy="0"/>
        </a:xfrm>
      </p:grpSpPr>
      <p:sp>
        <p:nvSpPr>
          <p:cNvPr id="167" name="Google Shape;167;p30"/>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8" name="Google Shape;168;p30"/>
          <p:cNvSpPr>
            <a:spLocks noGrp="1"/>
          </p:cNvSpPr>
          <p:nvPr>
            <p:ph type="chart" idx="2"/>
          </p:nvPr>
        </p:nvSpPr>
        <p:spPr>
          <a:xfrm>
            <a:off x="6234113" y="1325563"/>
            <a:ext cx="5499100" cy="46609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69" name="Google Shape;169;p30"/>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70"/>
        <p:cNvGrpSpPr/>
        <p:nvPr/>
      </p:nvGrpSpPr>
      <p:grpSpPr>
        <a:xfrm>
          <a:off x="0" y="0"/>
          <a:ext cx="0" cy="0"/>
          <a:chOff x="0" y="0"/>
          <a:chExt cx="0" cy="0"/>
        </a:xfrm>
      </p:grpSpPr>
      <p:sp>
        <p:nvSpPr>
          <p:cNvPr id="171" name="Google Shape;171;p31"/>
          <p:cNvSpPr txBox="1">
            <a:spLocks noGrp="1"/>
          </p:cNvSpPr>
          <p:nvPr>
            <p:ph type="body" idx="1"/>
          </p:nvPr>
        </p:nvSpPr>
        <p:spPr>
          <a:xfrm>
            <a:off x="460375" y="1325564"/>
            <a:ext cx="5497513"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72" name="Google Shape;172;p31"/>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3929">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sub ttl graphics right">
  <p:cSld name="Two column sub ttl graphics right">
    <p:spTree>
      <p:nvGrpSpPr>
        <p:cNvPr id="1" name="Shape 173"/>
        <p:cNvGrpSpPr/>
        <p:nvPr/>
      </p:nvGrpSpPr>
      <p:grpSpPr>
        <a:xfrm>
          <a:off x="0" y="0"/>
          <a:ext cx="0" cy="0"/>
          <a:chOff x="0" y="0"/>
          <a:chExt cx="0" cy="0"/>
        </a:xfrm>
      </p:grpSpPr>
      <p:sp>
        <p:nvSpPr>
          <p:cNvPr id="174" name="Google Shape;174;p32"/>
          <p:cNvSpPr txBox="1">
            <a:spLocks noGrp="1"/>
          </p:cNvSpPr>
          <p:nvPr>
            <p:ph type="body" idx="1"/>
          </p:nvPr>
        </p:nvSpPr>
        <p:spPr>
          <a:xfrm>
            <a:off x="457200" y="1325563"/>
            <a:ext cx="5500688" cy="4660900"/>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rgbClr val="00529B"/>
              </a:buClr>
              <a:buSzPts val="2160"/>
              <a:buFont typeface="Noto Sans Symbols"/>
              <a:buNone/>
              <a:defRPr sz="2400" b="1"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sp>
        <p:nvSpPr>
          <p:cNvPr id="175" name="Google Shape;175;p32"/>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3"/>
          <p:cNvPicPr preferRelativeResize="0"/>
          <p:nvPr/>
        </p:nvPicPr>
        <p:blipFill/>
        <p:spPr>
          <a:xfrm>
            <a:off x="1588" y="1588"/>
            <a:ext cx="1587" cy="1587"/>
          </a:xfrm>
          <a:prstGeom prst="rect">
            <a:avLst/>
          </a:prstGeom>
          <a:solidFill>
            <a:srgbClr val="FFFFFF"/>
          </a:solidFill>
          <a:ln>
            <a:noFill/>
          </a:ln>
        </p:spPr>
      </p:pic>
      <p:sp>
        <p:nvSpPr>
          <p:cNvPr id="134" name="Google Shape;134;p23"/>
          <p:cNvSpPr txBox="1"/>
          <p:nvPr/>
        </p:nvSpPr>
        <p:spPr>
          <a:xfrm>
            <a:off x="450681" y="6444296"/>
            <a:ext cx="4797425" cy="98745"/>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fld id="{00000000-1234-1234-1234-123412341234}" type="slidenum">
              <a:rPr lang="en-US" sz="700" b="0" i="0" u="none" strike="noStrike" cap="none">
                <a:solidFill>
                  <a:schemeClr val="dk1"/>
                </a:solidFill>
                <a:latin typeface="Arial"/>
                <a:ea typeface="Arial"/>
                <a:cs typeface="Arial"/>
                <a:sym typeface="Arial"/>
              </a:rPr>
              <a:t>‹#›</a:t>
            </a:fld>
            <a:r>
              <a:rPr lang="en-US" sz="700" b="0" i="0" u="none" strike="noStrike" cap="none">
                <a:solidFill>
                  <a:schemeClr val="dk1"/>
                </a:solidFill>
                <a:latin typeface="Arial"/>
                <a:ea typeface="Arial"/>
                <a:cs typeface="Arial"/>
                <a:sym typeface="Arial"/>
              </a:rPr>
              <a:t>	CONFIDENTIAL AND PROPRIETARY   I   © 2018 Gartner, Inc. and/or its affiliates. All rights reserved.</a:t>
            </a:r>
            <a:endParaRPr/>
          </a:p>
        </p:txBody>
      </p:sp>
      <p:sp>
        <p:nvSpPr>
          <p:cNvPr id="135" name="Google Shape;135;p23"/>
          <p:cNvSpPr txBox="1">
            <a:spLocks noGrp="1"/>
          </p:cNvSpPr>
          <p:nvPr>
            <p:ph type="title"/>
          </p:nvPr>
        </p:nvSpPr>
        <p:spPr>
          <a:xfrm>
            <a:off x="460375" y="228600"/>
            <a:ext cx="11272838" cy="535531"/>
          </a:xfrm>
          <a:prstGeom prst="rect">
            <a:avLst/>
          </a:prstGeom>
          <a:noFill/>
          <a:ln>
            <a:noFill/>
          </a:ln>
        </p:spPr>
        <p:txBody>
          <a:bodyPr spcFirstLastPara="1" wrap="square" lIns="0" tIns="91425" rIns="0" bIns="0" anchor="t" anchorCtr="0"/>
          <a:lstStyle>
            <a:lvl1pPr marR="0" lvl="0" algn="l" rtl="0">
              <a:lnSpc>
                <a:spcPct val="90000"/>
              </a:lnSpc>
              <a:spcBef>
                <a:spcPts val="0"/>
              </a:spcBef>
              <a:spcAft>
                <a:spcPts val="0"/>
              </a:spcAft>
              <a:buSzPts val="1400"/>
              <a:buNone/>
              <a:defRPr sz="3200" b="1" i="0" u="none" strike="noStrike" cap="none">
                <a:solidFill>
                  <a:srgbClr val="00529B"/>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00529B"/>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00529B"/>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00529B"/>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00529B"/>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00529B"/>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00529B"/>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00529B"/>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00529B"/>
                </a:solidFill>
                <a:latin typeface="Arial"/>
                <a:ea typeface="Arial"/>
                <a:cs typeface="Arial"/>
                <a:sym typeface="Arial"/>
              </a:defRPr>
            </a:lvl9pPr>
          </a:lstStyle>
          <a:p>
            <a:endParaRPr/>
          </a:p>
        </p:txBody>
      </p:sp>
      <p:sp>
        <p:nvSpPr>
          <p:cNvPr id="136" name="Google Shape;136;p23"/>
          <p:cNvSpPr txBox="1">
            <a:spLocks noGrp="1"/>
          </p:cNvSpPr>
          <p:nvPr>
            <p:ph type="body" idx="1"/>
          </p:nvPr>
        </p:nvSpPr>
        <p:spPr>
          <a:xfrm>
            <a:off x="460375" y="1325564"/>
            <a:ext cx="11272838" cy="4660900"/>
          </a:xfrm>
          <a:prstGeom prst="rect">
            <a:avLst/>
          </a:prstGeom>
          <a:noFill/>
          <a:ln>
            <a:noFill/>
          </a:ln>
        </p:spPr>
        <p:txBody>
          <a:bodyPr spcFirstLastPara="1" wrap="square" lIns="0" tIns="0" rIns="0" bIns="0" anchor="t" anchorCtr="0"/>
          <a:lstStyle>
            <a:lvl1pPr marL="457200" marR="0" lvl="0" indent="-365760" algn="l" rtl="0">
              <a:lnSpc>
                <a:spcPct val="100000"/>
              </a:lnSpc>
              <a:spcBef>
                <a:spcPts val="0"/>
              </a:spcBef>
              <a:spcAft>
                <a:spcPts val="0"/>
              </a:spcAft>
              <a:buClr>
                <a:srgbClr val="00529B"/>
              </a:buClr>
              <a:buSzPts val="2160"/>
              <a:buFont typeface="Noto Sans Symbols"/>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800"/>
              </a:spcBef>
              <a:spcAft>
                <a:spcPts val="0"/>
              </a:spcAft>
              <a:buClr>
                <a:schemeClr val="dk1"/>
              </a:buClr>
              <a:buSzPts val="2160"/>
              <a:buFont typeface="Noto Sans Symbols"/>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8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90000"/>
              </a:lnSpc>
              <a:spcBef>
                <a:spcPts val="18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600"/>
              </a:spcBef>
              <a:spcAft>
                <a:spcPts val="0"/>
              </a:spcAft>
              <a:buClr>
                <a:schemeClr val="dk1"/>
              </a:buClr>
              <a:buSzPts val="2000"/>
              <a:buFont typeface="Times"/>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600"/>
              </a:spcBef>
              <a:spcAft>
                <a:spcPts val="200"/>
              </a:spcAft>
              <a:buClr>
                <a:schemeClr val="dk1"/>
              </a:buClr>
              <a:buSzPts val="2000"/>
              <a:buFont typeface="Times"/>
              <a:buChar char="•"/>
              <a:defRPr sz="2000" b="0" i="0" u="none" strike="noStrike" cap="none">
                <a:solidFill>
                  <a:schemeClr val="dk1"/>
                </a:solidFill>
                <a:latin typeface="Arial"/>
                <a:ea typeface="Arial"/>
                <a:cs typeface="Arial"/>
                <a:sym typeface="Arial"/>
              </a:defRPr>
            </a:lvl9pPr>
          </a:lstStyle>
          <a:p>
            <a:endParaRPr/>
          </a:p>
        </p:txBody>
      </p:sp>
      <p:grpSp>
        <p:nvGrpSpPr>
          <p:cNvPr id="137" name="Google Shape;137;p23"/>
          <p:cNvGrpSpPr/>
          <p:nvPr/>
        </p:nvGrpSpPr>
        <p:grpSpPr>
          <a:xfrm>
            <a:off x="10339130" y="6210300"/>
            <a:ext cx="1405195" cy="316169"/>
            <a:chOff x="3020" y="3469"/>
            <a:chExt cx="1440" cy="326"/>
          </a:xfrm>
        </p:grpSpPr>
        <p:sp>
          <p:nvSpPr>
            <p:cNvPr id="138" name="Google Shape;138;p23"/>
            <p:cNvSpPr/>
            <p:nvPr/>
          </p:nvSpPr>
          <p:spPr>
            <a:xfrm>
              <a:off x="4322" y="3576"/>
              <a:ext cx="132" cy="211"/>
            </a:xfrm>
            <a:custGeom>
              <a:avLst/>
              <a:gdLst/>
              <a:ahLst/>
              <a:cxnLst/>
              <a:rect l="l" t="t" r="r" b="b"/>
              <a:pathLst>
                <a:path w="132" h="212" extrusionOk="0">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9" name="Google Shape;139;p23"/>
            <p:cNvSpPr/>
            <p:nvPr/>
          </p:nvSpPr>
          <p:spPr>
            <a:xfrm>
              <a:off x="3860" y="3570"/>
              <a:ext cx="194" cy="217"/>
            </a:xfrm>
            <a:custGeom>
              <a:avLst/>
              <a:gdLst/>
              <a:ahLst/>
              <a:cxnLst/>
              <a:rect l="l" t="t" r="r" b="b"/>
              <a:pathLst>
                <a:path w="194" h="218" extrusionOk="0">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0" name="Google Shape;140;p23"/>
            <p:cNvSpPr/>
            <p:nvPr/>
          </p:nvSpPr>
          <p:spPr>
            <a:xfrm>
              <a:off x="3720" y="3515"/>
              <a:ext cx="114" cy="276"/>
            </a:xfrm>
            <a:custGeom>
              <a:avLst/>
              <a:gdLst/>
              <a:ahLst/>
              <a:cxnLst/>
              <a:rect l="l" t="t" r="r" b="b"/>
              <a:pathLst>
                <a:path w="114" h="276" extrusionOk="0">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1" name="Google Shape;141;p23"/>
            <p:cNvSpPr/>
            <p:nvPr/>
          </p:nvSpPr>
          <p:spPr>
            <a:xfrm>
              <a:off x="3574" y="3576"/>
              <a:ext cx="126" cy="211"/>
            </a:xfrm>
            <a:custGeom>
              <a:avLst/>
              <a:gdLst/>
              <a:ahLst/>
              <a:cxnLst/>
              <a:rect l="l" t="t" r="r" b="b"/>
              <a:pathLst>
                <a:path w="126" h="212" extrusionOk="0">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2" name="Google Shape;142;p23"/>
            <p:cNvSpPr/>
            <p:nvPr/>
          </p:nvSpPr>
          <p:spPr>
            <a:xfrm>
              <a:off x="3020" y="3469"/>
              <a:ext cx="294" cy="326"/>
            </a:xfrm>
            <a:custGeom>
              <a:avLst/>
              <a:gdLst/>
              <a:ahLst/>
              <a:cxnLst/>
              <a:rect l="l" t="t" r="r" b="b"/>
              <a:pathLst>
                <a:path w="294" h="326" extrusionOk="0">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3" name="Google Shape;143;p23"/>
            <p:cNvSpPr/>
            <p:nvPr/>
          </p:nvSpPr>
          <p:spPr>
            <a:xfrm>
              <a:off x="4080" y="3570"/>
              <a:ext cx="216" cy="223"/>
            </a:xfrm>
            <a:custGeom>
              <a:avLst/>
              <a:gdLst/>
              <a:ahLst/>
              <a:cxnLst/>
              <a:rect l="l" t="t" r="r" b="b"/>
              <a:pathLst>
                <a:path w="216" h="224" extrusionOk="0">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4" name="Google Shape;144;p23"/>
            <p:cNvSpPr/>
            <p:nvPr/>
          </p:nvSpPr>
          <p:spPr>
            <a:xfrm>
              <a:off x="3342" y="3570"/>
              <a:ext cx="196" cy="223"/>
            </a:xfrm>
            <a:custGeom>
              <a:avLst/>
              <a:gdLst/>
              <a:ahLst/>
              <a:cxnLst/>
              <a:rect l="l" t="t" r="r" b="b"/>
              <a:pathLst>
                <a:path w="196" h="224" extrusionOk="0">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5" name="Google Shape;145;p23"/>
            <p:cNvSpPr/>
            <p:nvPr/>
          </p:nvSpPr>
          <p:spPr>
            <a:xfrm>
              <a:off x="4402" y="3735"/>
              <a:ext cx="58" cy="56"/>
            </a:xfrm>
            <a:custGeom>
              <a:avLst/>
              <a:gdLst/>
              <a:ahLst/>
              <a:cxnLst/>
              <a:rect l="l" t="t" r="r" b="b"/>
              <a:pathLst>
                <a:path w="58" h="56" extrusionOk="0">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391">
          <p15:clr>
            <a:srgbClr val="5ACBF0"/>
          </p15:clr>
        </p15:guide>
        <p15:guide id="2" pos="290">
          <p15:clr>
            <a:srgbClr val="5ACBF0"/>
          </p15:clr>
        </p15:guide>
        <p15:guide id="3" orient="horz" pos="4109">
          <p15:clr>
            <a:srgbClr val="5ACBF0"/>
          </p15:clr>
        </p15:guide>
        <p15:guide id="4" orient="horz" pos="3704">
          <p15:clr>
            <a:srgbClr val="5ACBF0"/>
          </p15:clr>
        </p15:guide>
        <p15:guide id="5" orient="horz" pos="4057">
          <p15:clr>
            <a:srgbClr val="5ACBF0"/>
          </p15:clr>
        </p15:guide>
        <p15:guide id="6" orient="horz" pos="722">
          <p15:clr>
            <a:srgbClr val="5ACBF0"/>
          </p15:clr>
        </p15:guide>
        <p15:guide id="7" orient="horz" pos="837">
          <p15:clr>
            <a:srgbClr val="5ACBF0"/>
          </p15:clr>
        </p15:guide>
        <p15:guide id="8" pos="3929">
          <p15:clr>
            <a:srgbClr val="5ACBF0"/>
          </p15:clr>
        </p15:guide>
        <p15:guide id="9" pos="375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buClrTx/>
              <a:buFontTx/>
              <a:buNone/>
              <a:tabLst>
                <a:tab pos="228600" algn="l"/>
              </a:tabLst>
            </a:pPr>
            <a:fld id="{1CE9EA8B-DBE7-492B-893F-AD13AC039ED7}" type="slidenum">
              <a:rPr lang="en-US" sz="700" kern="1200" smtClean="0">
                <a:solidFill>
                  <a:srgbClr val="6E7878"/>
                </a:solidFill>
                <a:ea typeface="+mn-ea"/>
                <a:cs typeface="+mn-cs"/>
              </a:rPr>
              <a:pPr marL="228600" indent="-228600">
                <a:buClrTx/>
                <a:buFontTx/>
                <a:buNone/>
                <a:tabLst>
                  <a:tab pos="228600" algn="l"/>
                </a:tabLst>
              </a:pPr>
              <a:t>‹#›</a:t>
            </a:fld>
            <a:r>
              <a:rPr lang="en-US" sz="700" kern="1200" dirty="0">
                <a:solidFill>
                  <a:srgbClr val="6E7878"/>
                </a:solidFill>
                <a:ea typeface="+mn-ea"/>
                <a:cs typeface="+mn-cs"/>
              </a:rPr>
              <a:t>	© 2019 Gartner, Inc. and/or its affiliates. All rights reserved. Gartner is a registered trademark of Gartner, Inc. or its affiliates. Version 8.2  Last updated 29 June 2019</a:t>
            </a:r>
          </a:p>
          <a:p>
            <a:pPr>
              <a:buClrTx/>
              <a:buFontTx/>
              <a:buNone/>
              <a:tabLst>
                <a:tab pos="228600" algn="l"/>
              </a:tabLst>
            </a:pPr>
            <a:r>
              <a:rPr lang="en-US" sz="700" kern="1200" dirty="0">
                <a:solidFill>
                  <a:srgbClr val="6E7878"/>
                </a:solidFill>
                <a:ea typeface="+mn-ea"/>
                <a:cs typeface="+mn-cs"/>
              </a:rPr>
              <a:t>	</a:t>
            </a:r>
            <a:r>
              <a:rPr lang="en-US" sz="700" b="1" kern="1200" dirty="0">
                <a:solidFill>
                  <a:srgbClr val="6E7878"/>
                </a:solidFill>
                <a:ea typeface="+mn-ea"/>
                <a:cs typeface="+mn-cs"/>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indent="-228600">
              <a:buClrTx/>
              <a:buFontTx/>
              <a:buNone/>
              <a:tabLst>
                <a:tab pos="228600" algn="l"/>
              </a:tabLst>
              <a:defRPr/>
            </a:pPr>
            <a:fld id="{C8715055-8345-8347-8008-CD9D51621ED9}" type="slidenum">
              <a:rPr lang="en-US" sz="1000" kern="1200" smtClean="0">
                <a:ea typeface="+mn-ea"/>
                <a:cs typeface="+mn-cs"/>
              </a:rPr>
              <a:pPr marL="228600" indent="-228600">
                <a:buClrTx/>
                <a:buFontTx/>
                <a:buNone/>
                <a:tabLst>
                  <a:tab pos="228600" algn="l"/>
                </a:tabLst>
                <a:defRPr/>
              </a:pPr>
              <a:t>‹#›</a:t>
            </a:fld>
            <a:r>
              <a:rPr lang="en-US" sz="700" kern="1200" dirty="0">
                <a:ea typeface="+mn-ea"/>
                <a:cs typeface="+mn-cs"/>
              </a:rPr>
              <a:t>	© 2019 Gartner, Inc. and/or its affiliates.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indent="-228600">
              <a:buClrTx/>
              <a:buFontTx/>
              <a:buNone/>
              <a:tabLst>
                <a:tab pos="228600" algn="l"/>
              </a:tabLst>
              <a:defRPr/>
            </a:pPr>
            <a:r>
              <a:rPr lang="en-US" sz="700" b="1" kern="1200" dirty="0">
                <a:ea typeface="+mn-ea"/>
                <a:cs typeface="+mn-cs"/>
              </a:rPr>
              <a:t>RESTRICTED DISTRIBUTION</a:t>
            </a:r>
          </a:p>
        </p:txBody>
      </p:sp>
    </p:spTree>
    <p:extLst>
      <p:ext uri="{BB962C8B-B14F-4D97-AF65-F5344CB8AC3E}">
        <p14:creationId xmlns:p14="http://schemas.microsoft.com/office/powerpoint/2010/main" val="18007230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3840">
          <p15:clr>
            <a:srgbClr val="A4A3A4"/>
          </p15:clr>
        </p15:guide>
        <p15:guide id="4294967295" pos="288">
          <p15:clr>
            <a:srgbClr val="5ACBF0"/>
          </p15:clr>
        </p15:guide>
        <p15:guide id="4294967295" orient="horz" pos="2160">
          <p15:clr>
            <a:srgbClr val="A4A3A4"/>
          </p15:clr>
        </p15:guide>
        <p15:guide id="4294967295" orient="horz" pos="231">
          <p15:clr>
            <a:srgbClr val="5ACBF0"/>
          </p15:clr>
        </p15:guide>
        <p15:guide id="4294967295" pos="7391">
          <p15:clr>
            <a:srgbClr val="5ACBF0"/>
          </p15:clr>
        </p15:guide>
        <p15:guide id="4294967295" orient="horz" pos="3772">
          <p15:clr>
            <a:srgbClr val="FBAE40"/>
          </p15:clr>
        </p15:guide>
        <p15:guide id="4294967295" orient="horz" pos="4110">
          <p15:clr>
            <a:srgbClr val="5ACBF0"/>
          </p15:clr>
        </p15:guide>
        <p15:guide id="4294967295" orient="horz" pos="537">
          <p15:clr>
            <a:srgbClr val="FDE53C"/>
          </p15:clr>
        </p15:guide>
        <p15:guide id="4294967295" orient="horz" pos="846">
          <p15:clr>
            <a:srgbClr val="FDE53C"/>
          </p15:clr>
        </p15:guide>
        <p15:guide id="4294967295" orient="horz" pos="962">
          <p15:clr>
            <a:srgbClr val="5ACBF0"/>
          </p15:clr>
        </p15:guide>
        <p15:guide id="4294967295" orient="horz" pos="4002">
          <p15:clr>
            <a:srgbClr val="5ACBF0"/>
          </p15:clr>
        </p15:guide>
        <p15:guide id="4294967295" pos="3752">
          <p15:clr>
            <a:srgbClr val="5ACBF0"/>
          </p15:clr>
        </p15:guide>
        <p15:guide id="4294967295" pos="3927">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buClrTx/>
              <a:buFontTx/>
              <a:buNone/>
              <a:tabLst>
                <a:tab pos="228600" algn="l"/>
              </a:tabLst>
            </a:pPr>
            <a:fld id="{1CE9EA8B-DBE7-492B-893F-AD13AC039ED7}" type="slidenum">
              <a:rPr lang="en-US" sz="700" kern="1200" smtClean="0">
                <a:solidFill>
                  <a:srgbClr val="6E7878"/>
                </a:solidFill>
                <a:ea typeface="+mn-ea"/>
                <a:cs typeface="+mn-cs"/>
              </a:rPr>
              <a:pPr marL="228600" indent="-228600">
                <a:buClrTx/>
                <a:buFontTx/>
                <a:buNone/>
                <a:tabLst>
                  <a:tab pos="228600" algn="l"/>
                </a:tabLst>
              </a:pPr>
              <a:t>‹#›</a:t>
            </a:fld>
            <a:r>
              <a:rPr lang="en-US" sz="700" kern="1200" dirty="0">
                <a:solidFill>
                  <a:srgbClr val="6E7878"/>
                </a:solidFill>
                <a:ea typeface="+mn-ea"/>
                <a:cs typeface="+mn-cs"/>
              </a:rPr>
              <a:t>	© 2019 Gartner, Inc. and/or its affiliates. All rights reserved. Gartner is a registered trademark of Gartner, Inc. or its affiliates. Version 8.2  Last updated 29 June 2019</a:t>
            </a:r>
          </a:p>
          <a:p>
            <a:pPr>
              <a:buClrTx/>
              <a:buFontTx/>
              <a:buNone/>
              <a:tabLst>
                <a:tab pos="228600" algn="l"/>
              </a:tabLst>
            </a:pPr>
            <a:r>
              <a:rPr lang="en-US" sz="700" kern="1200" dirty="0">
                <a:solidFill>
                  <a:srgbClr val="6E7878"/>
                </a:solidFill>
                <a:ea typeface="+mn-ea"/>
                <a:cs typeface="+mn-cs"/>
              </a:rPr>
              <a:t>	</a:t>
            </a:r>
            <a:r>
              <a:rPr lang="en-US" sz="700" b="1" kern="1200" dirty="0">
                <a:solidFill>
                  <a:srgbClr val="6E7878"/>
                </a:solidFill>
                <a:ea typeface="+mn-ea"/>
                <a:cs typeface="+mn-cs"/>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indent="-228600">
              <a:buClrTx/>
              <a:buFontTx/>
              <a:buNone/>
              <a:tabLst>
                <a:tab pos="228600" algn="l"/>
              </a:tabLst>
              <a:defRPr/>
            </a:pPr>
            <a:fld id="{C8715055-8345-8347-8008-CD9D51621ED9}" type="slidenum">
              <a:rPr lang="en-US" sz="1000" kern="1200" smtClean="0">
                <a:ea typeface="+mn-ea"/>
                <a:cs typeface="+mn-cs"/>
              </a:rPr>
              <a:pPr marL="228600" indent="-228600">
                <a:buClrTx/>
                <a:buFontTx/>
                <a:buNone/>
                <a:tabLst>
                  <a:tab pos="228600" algn="l"/>
                </a:tabLst>
                <a:defRPr/>
              </a:pPr>
              <a:t>‹#›</a:t>
            </a:fld>
            <a:r>
              <a:rPr lang="en-US" sz="700" kern="1200" dirty="0">
                <a:ea typeface="+mn-ea"/>
                <a:cs typeface="+mn-cs"/>
              </a:rPr>
              <a:t>	© 2019 Gartner, Inc. and/or its affiliates.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indent="-228600">
              <a:buClrTx/>
              <a:buFontTx/>
              <a:buNone/>
              <a:tabLst>
                <a:tab pos="228600" algn="l"/>
              </a:tabLst>
              <a:defRPr/>
            </a:pPr>
            <a:r>
              <a:rPr lang="en-US" sz="700" b="1" kern="1200" dirty="0">
                <a:ea typeface="+mn-ea"/>
                <a:cs typeface="+mn-cs"/>
              </a:rPr>
              <a:t>RESTRICTED DISTRIBUTION</a:t>
            </a:r>
          </a:p>
        </p:txBody>
      </p:sp>
    </p:spTree>
    <p:extLst>
      <p:ext uri="{BB962C8B-B14F-4D97-AF65-F5344CB8AC3E}">
        <p14:creationId xmlns:p14="http://schemas.microsoft.com/office/powerpoint/2010/main" val="56302046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3840">
          <p15:clr>
            <a:srgbClr val="A4A3A4"/>
          </p15:clr>
        </p15:guide>
        <p15:guide id="4294967295" pos="288">
          <p15:clr>
            <a:srgbClr val="5ACBF0"/>
          </p15:clr>
        </p15:guide>
        <p15:guide id="4294967295" orient="horz" pos="2160">
          <p15:clr>
            <a:srgbClr val="A4A3A4"/>
          </p15:clr>
        </p15:guide>
        <p15:guide id="4294967295" orient="horz" pos="231">
          <p15:clr>
            <a:srgbClr val="5ACBF0"/>
          </p15:clr>
        </p15:guide>
        <p15:guide id="4294967295" pos="7391">
          <p15:clr>
            <a:srgbClr val="5ACBF0"/>
          </p15:clr>
        </p15:guide>
        <p15:guide id="4294967295" orient="horz" pos="3772">
          <p15:clr>
            <a:srgbClr val="FBAE40"/>
          </p15:clr>
        </p15:guide>
        <p15:guide id="4294967295" orient="horz" pos="4110">
          <p15:clr>
            <a:srgbClr val="5ACBF0"/>
          </p15:clr>
        </p15:guide>
        <p15:guide id="4294967295" orient="horz" pos="537">
          <p15:clr>
            <a:srgbClr val="FDE53C"/>
          </p15:clr>
        </p15:guide>
        <p15:guide id="4294967295" orient="horz" pos="846">
          <p15:clr>
            <a:srgbClr val="FDE53C"/>
          </p15:clr>
        </p15:guide>
        <p15:guide id="4294967295" orient="horz" pos="962">
          <p15:clr>
            <a:srgbClr val="5ACBF0"/>
          </p15:clr>
        </p15:guide>
        <p15:guide id="4294967295" orient="horz" pos="4002">
          <p15:clr>
            <a:srgbClr val="5ACBF0"/>
          </p15:clr>
        </p15:guide>
        <p15:guide id="4294967295" pos="3752">
          <p15:clr>
            <a:srgbClr val="5ACBF0"/>
          </p15:clr>
        </p15:guide>
        <p15:guide id="4294967295" pos="392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emf"/><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3.xml"/><Relationship Id="rId4"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6.emf"/><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6.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6.xml"/><Relationship Id="rId4"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7.xml"/><Relationship Id="rId4"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6.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8832186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latin typeface="Arial Black" panose="020B0A04020102020204" pitchFamily="34" charset="0"/>
              <a:ea typeface="+mj-ea"/>
              <a:cs typeface="+mj-cs"/>
              <a:sym typeface="Arial Black" panose="020B0A04020102020204" pitchFamily="34" charset="0"/>
            </a:endParaRPr>
          </a:p>
        </p:txBody>
      </p:sp>
      <p:sp>
        <p:nvSpPr>
          <p:cNvPr id="17" name="Text Placeholder 16">
            <a:extLst>
              <a:ext uri="{FF2B5EF4-FFF2-40B4-BE49-F238E27FC236}">
                <a16:creationId xmlns:a16="http://schemas.microsoft.com/office/drawing/2014/main" xmlns="" id="{A3428AF8-38A0-D84C-B8D4-2593673F7A91}"/>
              </a:ext>
            </a:extLst>
          </p:cNvPr>
          <p:cNvSpPr>
            <a:spLocks noGrp="1"/>
          </p:cNvSpPr>
          <p:nvPr>
            <p:ph type="body" sz="quarter" idx="10"/>
          </p:nvPr>
        </p:nvSpPr>
        <p:spPr>
          <a:xfrm>
            <a:off x="2166861" y="3804785"/>
            <a:ext cx="4545024" cy="830997"/>
          </a:xfrm>
        </p:spPr>
        <p:txBody>
          <a:bodyPr/>
          <a:lstStyle/>
          <a:p>
            <a:r>
              <a:rPr lang="en-US" dirty="0"/>
              <a:t>Name: &lt;Write your name here&gt;</a:t>
            </a:r>
          </a:p>
          <a:p>
            <a:r>
              <a:rPr lang="en-US" dirty="0"/>
              <a:t>Institute Name: &lt;Write your college&gt;</a:t>
            </a:r>
          </a:p>
          <a:p>
            <a:r>
              <a:rPr lang="en-US" dirty="0"/>
              <a:t>Roll No.: &lt;College Roll No</a:t>
            </a:r>
            <a:r>
              <a:rPr lang="en-US" dirty="0" smtClean="0"/>
              <a:t>.&gt;</a:t>
            </a:r>
            <a:endParaRPr lang="en-US" dirty="0"/>
          </a:p>
        </p:txBody>
      </p:sp>
      <p:sp>
        <p:nvSpPr>
          <p:cNvPr id="16" name="Title 15">
            <a:extLst>
              <a:ext uri="{FF2B5EF4-FFF2-40B4-BE49-F238E27FC236}">
                <a16:creationId xmlns:a16="http://schemas.microsoft.com/office/drawing/2014/main" xmlns="" id="{77133B80-E582-B745-8051-E2504DFBDF7A}"/>
              </a:ext>
            </a:extLst>
          </p:cNvPr>
          <p:cNvSpPr>
            <a:spLocks noGrp="1"/>
          </p:cNvSpPr>
          <p:nvPr>
            <p:ph type="ctrTitle"/>
          </p:nvPr>
        </p:nvSpPr>
        <p:spPr/>
        <p:txBody>
          <a:bodyPr/>
          <a:lstStyle/>
          <a:p>
            <a:r>
              <a:rPr lang="en-US" dirty="0">
                <a:solidFill>
                  <a:schemeClr val="tx1"/>
                </a:solidFill>
              </a:rPr>
              <a:t>Gartner </a:t>
            </a:r>
            <a:r>
              <a:rPr lang="en-US" dirty="0" err="1">
                <a:solidFill>
                  <a:schemeClr val="tx1"/>
                </a:solidFill>
              </a:rPr>
              <a:t>HackElite</a:t>
            </a:r>
            <a:r>
              <a:rPr lang="en-US" dirty="0">
                <a:solidFill>
                  <a:schemeClr val="tx1"/>
                </a:solidFill>
              </a:rPr>
              <a:t> Submission Template</a:t>
            </a:r>
            <a:endParaRPr lang="en-US" dirty="0"/>
          </a:p>
        </p:txBody>
      </p:sp>
    </p:spTree>
    <p:extLst>
      <p:ext uri="{BB962C8B-B14F-4D97-AF65-F5344CB8AC3E}">
        <p14:creationId xmlns:p14="http://schemas.microsoft.com/office/powerpoint/2010/main" val="709662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70953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smtClean="0"/>
              <a:t>Recommendations</a:t>
            </a:r>
            <a:endParaRPr lang="en-US" dirty="0"/>
          </a:p>
        </p:txBody>
      </p:sp>
      <p:sp>
        <p:nvSpPr>
          <p:cNvPr id="9" name="Content Placeholder 2">
            <a:extLst>
              <a:ext uri="{FF2B5EF4-FFF2-40B4-BE49-F238E27FC236}">
                <a16:creationId xmlns:a16="http://schemas.microsoft.com/office/drawing/2014/main" xmlns=""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smtClean="0">
                <a:solidFill>
                  <a:srgbClr val="A7AFAF"/>
                </a:solidFill>
              </a:rPr>
              <a:t>&lt;Since you have been entitled to identify best placement of activities, write the recommendations for those activities here&gt;</a:t>
            </a:r>
          </a:p>
        </p:txBody>
      </p:sp>
    </p:spTree>
    <p:extLst>
      <p:ext uri="{BB962C8B-B14F-4D97-AF65-F5344CB8AC3E}">
        <p14:creationId xmlns:p14="http://schemas.microsoft.com/office/powerpoint/2010/main" val="42633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sym typeface="Arial Black" panose="020B0A04020102020204" pitchFamily="34" charset="0"/>
            </a:endParaRPr>
          </a:p>
        </p:txBody>
      </p:sp>
      <p:sp>
        <p:nvSpPr>
          <p:cNvPr id="2" name="Title 1"/>
          <p:cNvSpPr>
            <a:spLocks noGrp="1"/>
          </p:cNvSpPr>
          <p:nvPr>
            <p:ph type="title"/>
          </p:nvPr>
        </p:nvSpPr>
        <p:spPr/>
        <p:txBody>
          <a:bodyPr/>
          <a:lstStyle/>
          <a:p>
            <a:r>
              <a:rPr lang="en-US" dirty="0" smtClean="0"/>
              <a:t>Analysis and Feature Engineering</a:t>
            </a:r>
            <a:endParaRPr lang="en-US" dirty="0"/>
          </a:p>
        </p:txBody>
      </p:sp>
      <p:sp>
        <p:nvSpPr>
          <p:cNvPr id="9" name="Content Placeholder 2">
            <a:extLst>
              <a:ext uri="{FF2B5EF4-FFF2-40B4-BE49-F238E27FC236}">
                <a16:creationId xmlns:a16="http://schemas.microsoft.com/office/drawing/2014/main" xmlns=""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smtClean="0">
                <a:solidFill>
                  <a:srgbClr val="A7AFAF"/>
                </a:solidFill>
              </a:rPr>
              <a:t>&lt;Write about any analysis you did on the data&gt;</a:t>
            </a:r>
          </a:p>
          <a:p>
            <a:pPr marL="0" indent="0">
              <a:buFont typeface="Arial" panose="020B0604020202020204" pitchFamily="34" charset="0"/>
              <a:buNone/>
            </a:pPr>
            <a:r>
              <a:rPr lang="en-US" sz="1400" i="1" dirty="0" smtClean="0">
                <a:solidFill>
                  <a:srgbClr val="A7AFAF"/>
                </a:solidFill>
              </a:rPr>
              <a:t>&lt;You can also use multiple slides to showcase your content&gt;</a:t>
            </a:r>
          </a:p>
          <a:p>
            <a:pPr marL="0" indent="0">
              <a:buFont typeface="Arial" panose="020B0604020202020204" pitchFamily="34" charset="0"/>
              <a:buNone/>
            </a:pPr>
            <a:r>
              <a:rPr lang="en-US" sz="1400" i="1" dirty="0" smtClean="0">
                <a:solidFill>
                  <a:srgbClr val="A7AFAF"/>
                </a:solidFill>
              </a:rPr>
              <a:t>&lt;Also mention if you derived any features from the data, any feature selection or transformation&gt;</a:t>
            </a:r>
          </a:p>
          <a:p>
            <a:pPr marL="0" indent="0">
              <a:buFont typeface="Arial" panose="020B0604020202020204" pitchFamily="34" charset="0"/>
              <a:buNone/>
            </a:pPr>
            <a:r>
              <a:rPr lang="en-US" sz="1400" i="1" dirty="0" smtClean="0">
                <a:solidFill>
                  <a:srgbClr val="A7AFAF"/>
                </a:solidFill>
              </a:rPr>
              <a:t>&lt;Supplement your findings with facts and figures wherever possible&gt;</a:t>
            </a:r>
            <a:endParaRPr lang="en-US" sz="1400" i="1" dirty="0">
              <a:solidFill>
                <a:srgbClr val="A7AFAF"/>
              </a:solidFill>
            </a:endParaRPr>
          </a:p>
        </p:txBody>
      </p:sp>
    </p:spTree>
    <p:extLst>
      <p:ext uri="{BB962C8B-B14F-4D97-AF65-F5344CB8AC3E}">
        <p14:creationId xmlns:p14="http://schemas.microsoft.com/office/powerpoint/2010/main" val="381325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24474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smtClean="0"/>
              <a:t>Approach for building model Structure</a:t>
            </a:r>
            <a:endParaRPr lang="en-US" dirty="0"/>
          </a:p>
        </p:txBody>
      </p:sp>
      <p:sp>
        <p:nvSpPr>
          <p:cNvPr id="9" name="Content Placeholder 2">
            <a:extLst>
              <a:ext uri="{FF2B5EF4-FFF2-40B4-BE49-F238E27FC236}">
                <a16:creationId xmlns:a16="http://schemas.microsoft.com/office/drawing/2014/main" xmlns=""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smtClean="0">
                <a:solidFill>
                  <a:srgbClr val="A7AFAF"/>
                </a:solidFill>
              </a:rPr>
              <a:t>&lt;Talk about the machine learning model you used and why</a:t>
            </a:r>
            <a:r>
              <a:rPr lang="en-US" sz="1400" i="1" dirty="0" smtClean="0">
                <a:solidFill>
                  <a:srgbClr val="A7AFAF"/>
                </a:solidFill>
              </a:rPr>
              <a:t>?&gt;</a:t>
            </a:r>
          </a:p>
          <a:p>
            <a:pPr marL="0" indent="0">
              <a:buFont typeface="Arial" panose="020B0604020202020204" pitchFamily="34" charset="0"/>
              <a:buNone/>
            </a:pPr>
            <a:r>
              <a:rPr lang="en-US" sz="1400" i="1" dirty="0" smtClean="0">
                <a:solidFill>
                  <a:srgbClr val="A7AFAF"/>
                </a:solidFill>
              </a:rPr>
              <a:t>&lt;Also tell us why you selected the mentioned machine learning model&gt;</a:t>
            </a:r>
            <a:endParaRPr lang="en-US" sz="1400" i="1" dirty="0" smtClean="0">
              <a:solidFill>
                <a:srgbClr val="A7AFAF"/>
              </a:solidFill>
            </a:endParaRPr>
          </a:p>
          <a:p>
            <a:pPr marL="0" indent="0">
              <a:buFont typeface="Arial" panose="020B0604020202020204" pitchFamily="34" charset="0"/>
              <a:buNone/>
            </a:pPr>
            <a:r>
              <a:rPr lang="en-US" sz="1400" i="1" dirty="0" smtClean="0">
                <a:solidFill>
                  <a:srgbClr val="A7AFAF"/>
                </a:solidFill>
              </a:rPr>
              <a:t>&lt;Mention your accuracy metrics on the train data. You </a:t>
            </a:r>
            <a:r>
              <a:rPr lang="en-US" sz="1400" i="1" dirty="0">
                <a:solidFill>
                  <a:srgbClr val="A7AFAF"/>
                </a:solidFill>
              </a:rPr>
              <a:t>should write accuracy, sensitivity, and </a:t>
            </a:r>
            <a:r>
              <a:rPr lang="en-US" sz="1400" i="1" dirty="0" smtClean="0">
                <a:solidFill>
                  <a:srgbClr val="A7AFAF"/>
                </a:solidFill>
              </a:rPr>
              <a:t>specificity&gt; </a:t>
            </a:r>
            <a:endParaRPr lang="en-US" sz="1400" i="1" dirty="0">
              <a:solidFill>
                <a:srgbClr val="A7AFAF"/>
              </a:solidFill>
            </a:endParaRPr>
          </a:p>
        </p:txBody>
      </p:sp>
    </p:spTree>
    <p:extLst>
      <p:ext uri="{BB962C8B-B14F-4D97-AF65-F5344CB8AC3E}">
        <p14:creationId xmlns:p14="http://schemas.microsoft.com/office/powerpoint/2010/main" val="108463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65733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What are the most important activities that will impact client retention? </a:t>
            </a:r>
            <a:endParaRPr lang="en-US" dirty="0"/>
          </a:p>
        </p:txBody>
      </p:sp>
      <p:sp>
        <p:nvSpPr>
          <p:cNvPr id="9" name="Content Placeholder 2">
            <a:extLst>
              <a:ext uri="{FF2B5EF4-FFF2-40B4-BE49-F238E27FC236}">
                <a16:creationId xmlns:a16="http://schemas.microsoft.com/office/drawing/2014/main" xmlns=""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smtClean="0">
                <a:solidFill>
                  <a:srgbClr val="A7AFAF"/>
                </a:solidFill>
              </a:rPr>
              <a:t>Write the most important activities and the reasoning behind it</a:t>
            </a:r>
          </a:p>
          <a:p>
            <a:pPr marL="0" indent="0">
              <a:buFont typeface="Arial" panose="020B0604020202020204" pitchFamily="34" charset="0"/>
              <a:buNone/>
            </a:pPr>
            <a:r>
              <a:rPr lang="en-US" sz="1400" i="1" dirty="0" smtClean="0">
                <a:solidFill>
                  <a:srgbClr val="A7AFAF"/>
                </a:solidFill>
              </a:rPr>
              <a:t>Also talk about how sensible it seems from a business perspective</a:t>
            </a:r>
            <a:endParaRPr lang="en-US" sz="1400" i="1" dirty="0">
              <a:solidFill>
                <a:srgbClr val="A7AFAF"/>
              </a:solidFill>
            </a:endParaRPr>
          </a:p>
        </p:txBody>
      </p:sp>
    </p:spTree>
    <p:extLst>
      <p:ext uri="{BB962C8B-B14F-4D97-AF65-F5344CB8AC3E}">
        <p14:creationId xmlns:p14="http://schemas.microsoft.com/office/powerpoint/2010/main" val="282604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912204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What should be the order of these activities in client contract life cycle?</a:t>
            </a:r>
            <a:endParaRPr lang="en-US" dirty="0"/>
          </a:p>
        </p:txBody>
      </p:sp>
      <p:sp>
        <p:nvSpPr>
          <p:cNvPr id="9" name="Content Placeholder 2">
            <a:extLst>
              <a:ext uri="{FF2B5EF4-FFF2-40B4-BE49-F238E27FC236}">
                <a16:creationId xmlns:a16="http://schemas.microsoft.com/office/drawing/2014/main" xmlns=""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smtClean="0">
                <a:solidFill>
                  <a:srgbClr val="A7AFAF"/>
                </a:solidFill>
              </a:rPr>
              <a:t>Write the order of the important activities and the reasoning behind it</a:t>
            </a:r>
          </a:p>
          <a:p>
            <a:pPr marL="0" indent="0">
              <a:buFont typeface="Arial" panose="020B0604020202020204" pitchFamily="34" charset="0"/>
              <a:buNone/>
            </a:pPr>
            <a:r>
              <a:rPr lang="en-US" sz="1400" i="1" dirty="0" smtClean="0">
                <a:solidFill>
                  <a:srgbClr val="A7AFAF"/>
                </a:solidFill>
              </a:rPr>
              <a:t>Also talk about how sensible it seems from a business perspective</a:t>
            </a:r>
            <a:endParaRPr lang="en-US" sz="1400" i="1" dirty="0">
              <a:solidFill>
                <a:srgbClr val="A7AFAF"/>
              </a:solidFill>
            </a:endParaRPr>
          </a:p>
        </p:txBody>
      </p:sp>
    </p:spTree>
    <p:extLst>
      <p:ext uri="{BB962C8B-B14F-4D97-AF65-F5344CB8AC3E}">
        <p14:creationId xmlns:p14="http://schemas.microsoft.com/office/powerpoint/2010/main" val="47854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53685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Which months are most important for client engagement for driving higher retention?</a:t>
            </a:r>
            <a:endParaRPr lang="en-US" dirty="0"/>
          </a:p>
        </p:txBody>
      </p:sp>
      <p:sp>
        <p:nvSpPr>
          <p:cNvPr id="9" name="Content Placeholder 2">
            <a:extLst>
              <a:ext uri="{FF2B5EF4-FFF2-40B4-BE49-F238E27FC236}">
                <a16:creationId xmlns:a16="http://schemas.microsoft.com/office/drawing/2014/main" xmlns="" id="{6D21A0B8-B3EC-D242-AF3B-D60EBB99F038}"/>
              </a:ext>
            </a:extLst>
          </p:cNvPr>
          <p:cNvSpPr txBox="1">
            <a:spLocks/>
          </p:cNvSpPr>
          <p:nvPr/>
        </p:nvSpPr>
        <p:spPr>
          <a:xfrm>
            <a:off x="457200" y="1527174"/>
            <a:ext cx="11201399" cy="4460875"/>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smtClean="0">
                <a:solidFill>
                  <a:srgbClr val="A7AFAF"/>
                </a:solidFill>
              </a:rPr>
              <a:t>Write the most important months for client engagement and the reasoning behind it</a:t>
            </a:r>
          </a:p>
          <a:p>
            <a:pPr marL="0" indent="0">
              <a:buFont typeface="Arial" panose="020B0604020202020204" pitchFamily="34" charset="0"/>
              <a:buNone/>
            </a:pPr>
            <a:r>
              <a:rPr lang="en-US" sz="1400" i="1" dirty="0" smtClean="0">
                <a:solidFill>
                  <a:srgbClr val="A7AFAF"/>
                </a:solidFill>
              </a:rPr>
              <a:t>Also talk about how sensible it seems from a business perspective. You should answer what could be the reason behind those months coming out as important</a:t>
            </a:r>
            <a:endParaRPr lang="en-US" sz="1400" i="1" dirty="0">
              <a:solidFill>
                <a:srgbClr val="A7AFAF"/>
              </a:solidFill>
            </a:endParaRPr>
          </a:p>
        </p:txBody>
      </p:sp>
    </p:spTree>
    <p:extLst>
      <p:ext uri="{BB962C8B-B14F-4D97-AF65-F5344CB8AC3E}">
        <p14:creationId xmlns:p14="http://schemas.microsoft.com/office/powerpoint/2010/main" val="400661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606605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buClrTx/>
              <a:buFontTx/>
              <a:buNone/>
            </a:pPr>
            <a:endParaRPr lang="en-US" sz="3200" kern="1200" dirty="0">
              <a:solidFill>
                <a:srgbClr val="FFFFFF"/>
              </a:solidFill>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pPr fontAlgn="base"/>
            <a:r>
              <a:rPr lang="en-US" dirty="0"/>
              <a:t>What activities should service associate recommend in first month to drive higher engagement in subsequent months?</a:t>
            </a:r>
          </a:p>
        </p:txBody>
      </p:sp>
      <p:sp>
        <p:nvSpPr>
          <p:cNvPr id="9" name="Content Placeholder 2">
            <a:extLst>
              <a:ext uri="{FF2B5EF4-FFF2-40B4-BE49-F238E27FC236}">
                <a16:creationId xmlns:a16="http://schemas.microsoft.com/office/drawing/2014/main" xmlns="" id="{6D21A0B8-B3EC-D242-AF3B-D60EBB99F038}"/>
              </a:ext>
            </a:extLst>
          </p:cNvPr>
          <p:cNvSpPr txBox="1">
            <a:spLocks/>
          </p:cNvSpPr>
          <p:nvPr/>
        </p:nvSpPr>
        <p:spPr>
          <a:xfrm>
            <a:off x="457200" y="1953928"/>
            <a:ext cx="11201399" cy="4034121"/>
          </a:xfrm>
          <a:prstGeom prst="rect">
            <a:avLst/>
          </a:prstGeom>
        </p:spPr>
        <p:txBody>
          <a:bodyPr/>
          <a:lst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i="1" dirty="0" smtClean="0">
                <a:solidFill>
                  <a:srgbClr val="A7AFAF"/>
                </a:solidFill>
              </a:rPr>
              <a:t>Write the activities and why do you think they should be recommended</a:t>
            </a:r>
          </a:p>
          <a:p>
            <a:pPr marL="0" indent="0">
              <a:buFont typeface="Arial" panose="020B0604020202020204" pitchFamily="34" charset="0"/>
              <a:buNone/>
            </a:pPr>
            <a:r>
              <a:rPr lang="en-US" sz="1400" i="1" dirty="0" smtClean="0">
                <a:solidFill>
                  <a:srgbClr val="A7AFAF"/>
                </a:solidFill>
              </a:rPr>
              <a:t>Supplement your answer with the impact on engagement in subsequent months</a:t>
            </a:r>
            <a:endParaRPr lang="en-US" sz="1400" i="1" dirty="0">
              <a:solidFill>
                <a:srgbClr val="A7AFAF"/>
              </a:solidFill>
            </a:endParaRPr>
          </a:p>
        </p:txBody>
      </p:sp>
    </p:spTree>
    <p:extLst>
      <p:ext uri="{BB962C8B-B14F-4D97-AF65-F5344CB8AC3E}">
        <p14:creationId xmlns:p14="http://schemas.microsoft.com/office/powerpoint/2010/main" val="3635316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H9zqfs0DG6b7mcLqY4x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2GqpjGe0t8awFciRY4PXg"/>
</p:tagLst>
</file>

<file path=ppt/theme/theme1.xml><?xml version="1.0" encoding="utf-8"?>
<a:theme xmlns:a="http://schemas.openxmlformats.org/drawingml/2006/main" name="In progress 2017_Gartner_16x9_template_FINAL">
  <a:themeElements>
    <a:clrScheme name="CorpMrktg-2015b">
      <a:dk1>
        <a:srgbClr val="000000"/>
      </a:dk1>
      <a:lt1>
        <a:srgbClr val="FFFFFF"/>
      </a:lt1>
      <a:dk2>
        <a:srgbClr val="FFFFFF"/>
      </a:dk2>
      <a:lt2>
        <a:srgbClr val="00A5E3"/>
      </a:lt2>
      <a:accent1>
        <a:srgbClr val="00529B"/>
      </a:accent1>
      <a:accent2>
        <a:srgbClr val="46A33F"/>
      </a:accent2>
      <a:accent3>
        <a:srgbClr val="E2A800"/>
      </a:accent3>
      <a:accent4>
        <a:srgbClr val="00254C"/>
      </a:accent4>
      <a:accent5>
        <a:srgbClr val="BFBFBF"/>
      </a:accent5>
      <a:accent6>
        <a:srgbClr val="AC0000"/>
      </a:accent6>
      <a:hlink>
        <a:srgbClr val="00529B"/>
      </a:hlink>
      <a:folHlink>
        <a:srgbClr val="5612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549634FF-3CC0-A342-ACFD-A28CF0EE03EF}"/>
    </a:ext>
  </a:extLst>
</a:theme>
</file>

<file path=ppt/theme/theme3.xml><?xml version="1.0" encoding="utf-8"?>
<a:theme xmlns:a="http://schemas.openxmlformats.org/drawingml/2006/main" name="1_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549634FF-3CC0-A342-ACFD-A28CF0EE03EF}"/>
    </a:ext>
  </a:extLst>
</a:theme>
</file>

<file path=ppt/theme/theme4.xml><?xml version="1.0" encoding="utf-8"?>
<a:theme xmlns:a="http://schemas.openxmlformats.org/drawingml/2006/main" name="Office Theme">
  <a:themeElements>
    <a:clrScheme name="RIG-2015a">
      <a:dk1>
        <a:srgbClr val="000000"/>
      </a:dk1>
      <a:lt1>
        <a:srgbClr val="FFFFFF"/>
      </a:lt1>
      <a:dk2>
        <a:srgbClr val="FFFFFF"/>
      </a:dk2>
      <a:lt2>
        <a:srgbClr val="6E96D5"/>
      </a:lt2>
      <a:accent1>
        <a:srgbClr val="00529B"/>
      </a:accent1>
      <a:accent2>
        <a:srgbClr val="46A33F"/>
      </a:accent2>
      <a:accent3>
        <a:srgbClr val="E5550D"/>
      </a:accent3>
      <a:accent4>
        <a:srgbClr val="6E96D5"/>
      </a:accent4>
      <a:accent5>
        <a:srgbClr val="CDCDCD"/>
      </a:accent5>
      <a:accent6>
        <a:srgbClr val="AC0000"/>
      </a:accent6>
      <a:hlink>
        <a:srgbClr val="6E96D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327</Words>
  <Application>Microsoft Office PowerPoint</Application>
  <PresentationFormat>Widescreen</PresentationFormat>
  <Paragraphs>30</Paragraphs>
  <Slides>8</Slides>
  <Notes>8</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8" baseType="lpstr">
      <vt:lpstr>Arial Unicode MS</vt:lpstr>
      <vt:lpstr>Arial</vt:lpstr>
      <vt:lpstr>Arial Black</vt:lpstr>
      <vt:lpstr>Noto Sans Symbols</vt:lpstr>
      <vt:lpstr>Times</vt:lpstr>
      <vt:lpstr>Times New Roman</vt:lpstr>
      <vt:lpstr>In progress 2017_Gartner_16x9_template_FINAL</vt:lpstr>
      <vt:lpstr>White bkgrnd master</vt:lpstr>
      <vt:lpstr>1_White bkgrnd master</vt:lpstr>
      <vt:lpstr>think-cell Slide</vt:lpstr>
      <vt:lpstr>Gartner HackElite Submission Template</vt:lpstr>
      <vt:lpstr>Recommendations</vt:lpstr>
      <vt:lpstr>Analysis and Feature Engineering</vt:lpstr>
      <vt:lpstr>Approach for building model Structure</vt:lpstr>
      <vt:lpstr>What are the most important activities that will impact client retention? </vt:lpstr>
      <vt:lpstr>What should be the order of these activities in client contract life cycle?</vt:lpstr>
      <vt:lpstr>Which months are most important for client engagement for driving higher retention?</vt:lpstr>
      <vt:lpstr>What activities should service associate recommend in first month to drive higher engagement in subsequent months?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Gartner Hackelite Submission Template</dc:title>
  <dc:creator>Modi,Madhur</dc:creator>
  <cp:lastModifiedBy>Modi,Madhur</cp:lastModifiedBy>
  <cp:revision>4</cp:revision>
  <dcterms:modified xsi:type="dcterms:W3CDTF">2019-07-26T17:09:25Z</dcterms:modified>
</cp:coreProperties>
</file>