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A817-1A78-85A3-315E-7F4B3FC55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ACB85-ADBD-60C6-4547-6B4AAFBAC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A7F84-4546-3CF9-044D-6B184D03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D7A-3653-4334-927F-3EC73F7C0A9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8C054-DF61-716E-1E6A-B2948B8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DD6E6-55BA-FD71-EFB0-3F4D5A7D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44B5-6DBF-4207-ADB0-5F7F1C06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1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9989-4927-C559-56B6-882A29CB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7BC91-5083-C967-3221-C9EC79A2A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AED27-58FB-0856-329B-574EEBA5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D7A-3653-4334-927F-3EC73F7C0A9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7014-6271-E69B-DC13-EC72B9C7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2298-0A0F-469C-DBA9-5A8E6362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44B5-6DBF-4207-ADB0-5F7F1C06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7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B483D-0145-5A72-CF0C-28E803891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6EAD7-6A94-E015-05B1-326906D5F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00CA3-FD13-7FBA-C150-D7DC97D8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D7A-3653-4334-927F-3EC73F7C0A9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59C6-DC8E-5ACD-E6E0-976D410D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09874-C6FD-3458-E9BF-CFAFC841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44B5-6DBF-4207-ADB0-5F7F1C06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4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B7A5-4494-8C67-6C87-3C516934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D17C2-52B4-96FC-A82D-51C993D13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87C65-F562-3B3F-FD4C-4CE6D0D4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D7A-3653-4334-927F-3EC73F7C0A9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E81E5-A87E-F6C1-7F54-1673A453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E5C7B-228D-A40B-4969-82829168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44B5-6DBF-4207-ADB0-5F7F1C06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5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9E68-4634-B73E-A2DC-B154EE06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E9BFA-0038-D38F-FF34-E9FC903CD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6EC08-8998-9A37-3028-39A41B7E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D7A-3653-4334-927F-3EC73F7C0A9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3D8-8870-8104-F284-A2B16E38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92663-29B3-4FFD-221F-17B46EF7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44B5-6DBF-4207-ADB0-5F7F1C06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6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5027-06FC-03D0-595E-47C49766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67065-F5F9-08EE-B2B9-D92965BB0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C6430-C879-B841-4C16-019DF966A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37FD8-C5FC-F9BC-21D9-494C6C6D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D7A-3653-4334-927F-3EC73F7C0A9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F9AD4-C816-F278-8993-62B90C9C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95108-1A03-5231-1FD3-C775FD0D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44B5-6DBF-4207-ADB0-5F7F1C06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8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12DA-BF93-A3F8-6CD0-C73DCF55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87D3F-742F-AD9F-DB49-4C6588943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74FE6-0129-BD85-9BE7-47CA83582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36DC2-1BD7-A5E4-8560-EDC655D06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77AE2-D058-08EB-A674-6C8C8CF83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A89F8-4BF2-DEC3-E6FE-72E55E02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D7A-3653-4334-927F-3EC73F7C0A9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50F64-07CA-C4D9-9870-6DB66D87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63076-9F28-3E6F-6A0F-BA2F0F93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44B5-6DBF-4207-ADB0-5F7F1C06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4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B921-1E95-EF39-2BB8-3F254B16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B1004-63A0-689B-A1FA-3C120FB1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D7A-3653-4334-927F-3EC73F7C0A9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A31A1-AC6C-8EC9-00DB-E64A6AEE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C96EA-962D-6A99-FD0A-241FB83D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44B5-6DBF-4207-ADB0-5F7F1C06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5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50C1E-6BA1-F3FE-46E9-58DC0FFC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D7A-3653-4334-927F-3EC73F7C0A9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19D68-36C2-A57B-7678-2F47105C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E6E99-6959-6B34-1C86-7DF52BBD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44B5-6DBF-4207-ADB0-5F7F1C06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F320-4561-9159-BD69-44D188ED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4B977-E2E7-C260-F8A9-0D692FF97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25063-DC43-4080-415B-3C5024A75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B29B6-8075-0580-1E3B-6E7176AF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D7A-3653-4334-927F-3EC73F7C0A9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A9BED-E90D-8440-754C-104C515E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E0302-B7FA-A831-205E-2537024A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44B5-6DBF-4207-ADB0-5F7F1C06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A1EC-B205-1AC5-6A96-A36E69FC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EEA85-26D3-4E4B-CD26-5433BA17D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CDF1A-0570-DDA7-260D-461259C41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785F2-4B9F-8255-DB37-3D281475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D7A-3653-4334-927F-3EC73F7C0A9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202DD-3C63-E7E8-A72D-24470AA8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F6C1C-6014-8347-A002-23A06AAA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44B5-6DBF-4207-ADB0-5F7F1C06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526DD-DCAB-F2FC-D345-E17305DB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C2C1E-AB6B-92B7-8F7A-DE4935243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B192A-BF69-3736-A292-EC0AF8CC6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FD7A-3653-4334-927F-3EC73F7C0A9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1F71C-EB61-1304-355B-71DF6E2A9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6BA30-A063-15A7-F124-0E256F8EA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244B5-6DBF-4207-ADB0-5F7F1C06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9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A91B-174F-1CBC-E93E-F596DF4C3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Health Information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2D9E-CCE5-29EC-BE28-802583516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Ronald Kibet Kiplimo</a:t>
            </a:r>
            <a:br>
              <a:rPr lang="en-US" dirty="0"/>
            </a:br>
            <a:r>
              <a:rPr lang="en-US" dirty="0"/>
              <a:t>April 2025</a:t>
            </a:r>
          </a:p>
        </p:txBody>
      </p:sp>
    </p:spTree>
    <p:extLst>
      <p:ext uri="{BB962C8B-B14F-4D97-AF65-F5344CB8AC3E}">
        <p14:creationId xmlns:p14="http://schemas.microsoft.com/office/powerpoint/2010/main" val="87367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BFA8-96C6-F7D5-B2AA-542CB199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C305D0-A9E3-AF75-829F-6CA5C7FC12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basic health information system for managing clients and health programs.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Doctors can create programs, register clients, enroll clients, and view profiles.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using FastAPI, SQLite, and deployed to Render.</a:t>
            </a:r>
          </a:p>
        </p:txBody>
      </p:sp>
    </p:spTree>
    <p:extLst>
      <p:ext uri="{BB962C8B-B14F-4D97-AF65-F5344CB8AC3E}">
        <p14:creationId xmlns:p14="http://schemas.microsoft.com/office/powerpoint/2010/main" val="220023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FB4D-F684-0CAD-FCA2-D07EDB66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EC40-F92E-CB71-266F-3F2094316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Interface (Swagger Docs) ➔ </a:t>
            </a:r>
            <a:r>
              <a:rPr lang="en-US" dirty="0" err="1"/>
              <a:t>FastAPI</a:t>
            </a:r>
            <a:r>
              <a:rPr lang="en-US" dirty="0"/>
              <a:t> App ➔ SQLite Database</a:t>
            </a:r>
          </a:p>
        </p:txBody>
      </p:sp>
    </p:spTree>
    <p:extLst>
      <p:ext uri="{BB962C8B-B14F-4D97-AF65-F5344CB8AC3E}">
        <p14:creationId xmlns:p14="http://schemas.microsoft.com/office/powerpoint/2010/main" val="422999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54C-6C0E-A6CC-8BA5-1437E721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1D4093-4271-783F-4383-F3E4C6329E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FastAPI (Python)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SQLite with SQLAlchemy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Pydantic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Render.com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OpenAPI/Swagger UI</a:t>
            </a:r>
          </a:p>
        </p:txBody>
      </p:sp>
    </p:spTree>
    <p:extLst>
      <p:ext uri="{BB962C8B-B14F-4D97-AF65-F5344CB8AC3E}">
        <p14:creationId xmlns:p14="http://schemas.microsoft.com/office/powerpoint/2010/main" val="232315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7205-5408-6A57-EF74-9597C57D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942758-9D95-0B71-9ED6-3EF56C95EC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health programs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 and search clients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Enroll clients in health programs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full client profiles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API-first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API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04434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E956-CE7D-C69D-D2E3-7E38EDAF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and Lessons Learned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1E7A36-12AA-06F7-AB44-E8C7D79930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many-to-many relationships in database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API routes cleanly.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deployment configurations (Render setup).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clean commit history.</a:t>
            </a:r>
          </a:p>
        </p:txBody>
      </p:sp>
    </p:spTree>
    <p:extLst>
      <p:ext uri="{BB962C8B-B14F-4D97-AF65-F5344CB8AC3E}">
        <p14:creationId xmlns:p14="http://schemas.microsoft.com/office/powerpoint/2010/main" val="52272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97E7-388B-E180-3EBE-70AF8F15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98B3-26A6-90F9-19BF-A94F5A7C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 URL:</a:t>
            </a:r>
            <a:br>
              <a:rPr lang="en-US" dirty="0"/>
            </a:br>
            <a:r>
              <a:rPr lang="en-US"/>
              <a:t>👉 https://dashboard.render.com/web/srv-d06cllhr0fns73fg2q9g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9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85B2-939F-6CB4-D5B3-BD090C44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You!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EE9715-28C8-7AE6-FDEB-48FAB8D4BB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Information: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Ronald Kibet Kiplimo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rkkiplimo@gmail.com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Health Information System</vt:lpstr>
      <vt:lpstr>Introduction</vt:lpstr>
      <vt:lpstr>System Architecture</vt:lpstr>
      <vt:lpstr>Technologies Used</vt:lpstr>
      <vt:lpstr>Key Features</vt:lpstr>
      <vt:lpstr>Challenges and Lessons Learned</vt:lpstr>
      <vt:lpstr>Live 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2</cp:revision>
  <dcterms:created xsi:type="dcterms:W3CDTF">2025-04-26T17:16:54Z</dcterms:created>
  <dcterms:modified xsi:type="dcterms:W3CDTF">2025-04-26T17:38:23Z</dcterms:modified>
</cp:coreProperties>
</file>