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668"/>
    <a:srgbClr val="34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3A17D5-D2D3-883C-AC7C-B821992EC68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9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20C15C-CE29-43B1-AD3C-E52945ADDD2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9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2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udy sky as seen from the aeroplane window">
            <a:extLst>
              <a:ext uri="{FF2B5EF4-FFF2-40B4-BE49-F238E27FC236}">
                <a16:creationId xmlns:a16="http://schemas.microsoft.com/office/drawing/2014/main" id="{CF5E9ED9-E7E5-7CD9-567D-8DC2830A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6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SKYTRAX AIRLINE REVIEW ANALYSIS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GB" sz="1800">
                <a:solidFill>
                  <a:srgbClr val="FFFFFF"/>
                </a:solidFill>
              </a:rPr>
              <a:t>Rounak Saha</a:t>
            </a:r>
          </a:p>
          <a:p>
            <a:pPr algn="l"/>
            <a:r>
              <a:rPr lang="en-GB" sz="1800">
                <a:solidFill>
                  <a:srgbClr val="FFFFFF"/>
                </a:solidFill>
              </a:rPr>
              <a:t>28/01/2025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191"/>
          </a:xfrm>
          <a:solidFill>
            <a:srgbClr val="616668"/>
          </a:solidFill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461" y="1514060"/>
            <a:ext cx="5744819" cy="5221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 Sentiment</a:t>
            </a:r>
          </a:p>
          <a:p>
            <a:pPr marL="0" indent="0">
              <a:buNone/>
            </a:pPr>
            <a:r>
              <a:rPr lang="en-IN" sz="1200" dirty="0"/>
              <a:t>Out of 3000 reviews, 42% were positive, 36% were negative and 22% were neutral. </a:t>
            </a:r>
          </a:p>
          <a:p>
            <a:pPr marL="0" indent="0">
              <a:buNone/>
            </a:pPr>
            <a:r>
              <a:rPr lang="en-IN" sz="1200" dirty="0"/>
              <a:t>This means the majority of reviews were polarised as either positive or negative.</a:t>
            </a:r>
            <a:endParaRPr lang="en-GB" sz="1200" dirty="0"/>
          </a:p>
        </p:txBody>
      </p:sp>
      <p:pic>
        <p:nvPicPr>
          <p:cNvPr id="20" name="Picture 19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8E692E78-B764-4659-F05D-C606CAD1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" y="2782957"/>
            <a:ext cx="5774636" cy="3952182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1FA30AF-E867-1A8B-F5C6-159857433476}"/>
              </a:ext>
            </a:extLst>
          </p:cNvPr>
          <p:cNvSpPr txBox="1">
            <a:spLocks/>
          </p:cNvSpPr>
          <p:nvPr/>
        </p:nvSpPr>
        <p:spPr>
          <a:xfrm>
            <a:off x="371061" y="1514060"/>
            <a:ext cx="5714999" cy="539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 Key Topics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dirty="0"/>
              <a:t>The frequency chart below shows that the key topics within the reviews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dirty="0"/>
              <a:t>include “class”, “seat”, “boarding” and “staff”, showing that people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dirty="0"/>
              <a:t>are actively talking about their experience and staff.</a:t>
            </a:r>
            <a:endParaRPr lang="en-GB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7F5A1-9B78-C5F5-1B1F-EE3D763B1CBA}"/>
              </a:ext>
            </a:extLst>
          </p:cNvPr>
          <p:cNvSpPr txBox="1"/>
          <p:nvPr/>
        </p:nvSpPr>
        <p:spPr>
          <a:xfrm>
            <a:off x="6877879" y="2875002"/>
            <a:ext cx="1262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42%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9250-E671-A81A-19E9-B15AAE0517AC}"/>
              </a:ext>
            </a:extLst>
          </p:cNvPr>
          <p:cNvSpPr txBox="1"/>
          <p:nvPr/>
        </p:nvSpPr>
        <p:spPr>
          <a:xfrm>
            <a:off x="8479735" y="3772837"/>
            <a:ext cx="1262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36%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F32E73-BD38-EF65-CAE5-BBCFE9AEAADE}"/>
              </a:ext>
            </a:extLst>
          </p:cNvPr>
          <p:cNvSpPr txBox="1"/>
          <p:nvPr/>
        </p:nvSpPr>
        <p:spPr>
          <a:xfrm>
            <a:off x="10094844" y="4561341"/>
            <a:ext cx="1262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22%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84</TotalTime>
  <Words>94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SKYTRAX AIRLINE REVIEW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Rounak saha</cp:lastModifiedBy>
  <cp:revision>2</cp:revision>
  <dcterms:created xsi:type="dcterms:W3CDTF">2022-12-06T11:13:27Z</dcterms:created>
  <dcterms:modified xsi:type="dcterms:W3CDTF">2025-02-03T08:26:19Z</dcterms:modified>
</cp:coreProperties>
</file>