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6668"/>
    <a:srgbClr val="3437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26/02/2025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33A17D5-D2D3-883C-AC7C-B821992EC680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7950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21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638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B20C15C-CE29-43B1-AD3C-E52945ADDD2B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129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996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895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49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128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156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301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179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02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AD630B4-4CCC-7B1D-1803-DAED942D7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cloudy sky as seen from the aeroplane window">
            <a:extLst>
              <a:ext uri="{FF2B5EF4-FFF2-40B4-BE49-F238E27FC236}">
                <a16:creationId xmlns:a16="http://schemas.microsoft.com/office/drawing/2014/main" id="{CF5E9ED9-E7E5-7CD9-567D-8DC2830A9A7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964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137434"/>
            <a:ext cx="7848600" cy="3204429"/>
          </a:xfrm>
        </p:spPr>
        <p:txBody>
          <a:bodyPr anchor="t">
            <a:normAutofit/>
          </a:bodyPr>
          <a:lstStyle/>
          <a:p>
            <a:pPr algn="l"/>
            <a:r>
              <a:rPr lang="en-IN" sz="4000" dirty="0">
                <a:solidFill>
                  <a:srgbClr val="FFFFFF"/>
                </a:solidFill>
              </a:rPr>
              <a:t>CUSTOMER PREDICTIONS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792531"/>
            <a:ext cx="5334000" cy="1089423"/>
          </a:xfrm>
        </p:spPr>
        <p:txBody>
          <a:bodyPr anchor="b">
            <a:normAutofit/>
          </a:bodyPr>
          <a:lstStyle/>
          <a:p>
            <a:pPr algn="l"/>
            <a:r>
              <a:rPr lang="en-GB" sz="1800">
                <a:solidFill>
                  <a:srgbClr val="FFFFFF"/>
                </a:solidFill>
              </a:rPr>
              <a:t>Rounak Saha</a:t>
            </a:r>
          </a:p>
          <a:p>
            <a:pPr algn="l"/>
            <a:r>
              <a:rPr lang="en-GB" sz="1800">
                <a:solidFill>
                  <a:srgbClr val="FFFFFF"/>
                </a:solidFill>
              </a:rPr>
              <a:t>28/01/2025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264613-F0F7-08CE-0ADF-98407A64D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191"/>
          </a:xfrm>
          <a:solidFill>
            <a:srgbClr val="616668"/>
          </a:solidFill>
        </p:spPr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410" y="1101582"/>
            <a:ext cx="4237381" cy="5391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 </a:t>
            </a:r>
            <a:r>
              <a:rPr lang="en-IN" sz="1800" dirty="0"/>
              <a:t>Evaluation</a:t>
            </a:r>
            <a:endParaRPr lang="en-GB" sz="1800" dirty="0"/>
          </a:p>
          <a:p>
            <a:pPr marL="0" indent="0">
              <a:buNone/>
            </a:pPr>
            <a:r>
              <a:rPr lang="en-IN" sz="1400" dirty="0"/>
              <a:t>• The top 5 important variable in the model was </a:t>
            </a:r>
            <a:r>
              <a:rPr lang="en-IN" sz="1400" dirty="0" err="1"/>
              <a:t>booking_origin_Oceania</a:t>
            </a:r>
            <a:r>
              <a:rPr lang="en-IN" sz="1400" dirty="0"/>
              <a:t>, </a:t>
            </a:r>
            <a:r>
              <a:rPr lang="en-IN" sz="1400" dirty="0" err="1"/>
              <a:t>booking_origin_Asia</a:t>
            </a:r>
            <a:r>
              <a:rPr lang="en-IN" sz="1400" dirty="0"/>
              <a:t>, </a:t>
            </a:r>
            <a:r>
              <a:rPr lang="en-IN" sz="1400" dirty="0" err="1"/>
              <a:t>length_of_stay</a:t>
            </a:r>
            <a:r>
              <a:rPr lang="en-IN" sz="1400" dirty="0"/>
              <a:t>, </a:t>
            </a:r>
            <a:r>
              <a:rPr lang="en-IN" sz="1400" dirty="0" err="1"/>
              <a:t>flight_duration</a:t>
            </a:r>
            <a:r>
              <a:rPr lang="en-IN" sz="1400" dirty="0"/>
              <a:t>, </a:t>
            </a:r>
            <a:r>
              <a:rPr lang="en-IN" sz="1400" dirty="0" err="1"/>
              <a:t>purchase_lead</a:t>
            </a:r>
            <a:r>
              <a:rPr lang="en-IN" sz="1400" dirty="0"/>
              <a:t> 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dirty="0"/>
              <a:t>• Information about the sales channel , number of passengers was not important. 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dirty="0"/>
              <a:t>• The accuracy of the model was approximately 0.85 (Precision) and 0.03 (Recall), showing that this model requires more improvement. I suggest adding more customer-centric features into the model.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</p:txBody>
      </p:sp>
      <p:pic>
        <p:nvPicPr>
          <p:cNvPr id="7" name="Picture 6" descr="A graph with blue bars&#10;&#10;AI-generated content may be incorrect.">
            <a:extLst>
              <a:ext uri="{FF2B5EF4-FFF2-40B4-BE49-F238E27FC236}">
                <a16:creationId xmlns:a16="http://schemas.microsoft.com/office/drawing/2014/main" id="{BF8D8F7B-F67A-C097-8D61-FD0B5BD0A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417" y="1101582"/>
            <a:ext cx="7156174" cy="53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103</TotalTime>
  <Words>92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2013 - 2022 Theme</vt:lpstr>
      <vt:lpstr>CUSTOMER PREDICTIONS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Rounak saha</cp:lastModifiedBy>
  <cp:revision>3</cp:revision>
  <dcterms:created xsi:type="dcterms:W3CDTF">2022-12-06T11:13:27Z</dcterms:created>
  <dcterms:modified xsi:type="dcterms:W3CDTF">2025-02-26T15:00:40Z</dcterms:modified>
</cp:coreProperties>
</file>