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6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2DA6BB0-7DD3-4370-8866-C2D550BD3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Supply Chain Dashboard using Tableau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730060-BD6C-4DC6-AC2C-68AFBEF8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Created by Rounak Saha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upply Chain Efficiency Dashboard">
            <a:extLst>
              <a:ext uri="{FF2B5EF4-FFF2-40B4-BE49-F238E27FC236}">
                <a16:creationId xmlns:a16="http://schemas.microsoft.com/office/drawing/2014/main" id="{88065D61-3AEF-42D4-AA38-C4B421E0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ct Performance Dashboard">
            <a:extLst>
              <a:ext uri="{FF2B5EF4-FFF2-40B4-BE49-F238E27FC236}">
                <a16:creationId xmlns:a16="http://schemas.microsoft.com/office/drawing/2014/main" id="{0A527D32-C3C7-40CD-BDC7-ABB32262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 Demographics Dashboard">
            <a:extLst>
              <a:ext uri="{FF2B5EF4-FFF2-40B4-BE49-F238E27FC236}">
                <a16:creationId xmlns:a16="http://schemas.microsoft.com/office/drawing/2014/main" id="{A6C363E4-371B-40D2-A495-845DF35A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{F6FE84E5-DAE0-7548-9371-9E2AA4BA5EAA}tf10001120</Template>
  <TotalTime>1</TotalTime>
  <Words>9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Supply Chain Dashboard using Tableau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Dashboard</dc:title>
  <dc:creator/>
  <cp:lastModifiedBy>ROUNAK SAHA</cp:lastModifiedBy>
  <cp:revision>2</cp:revision>
  <dcterms:created xsi:type="dcterms:W3CDTF">2024-10-10T16:51:51Z</dcterms:created>
  <dcterms:modified xsi:type="dcterms:W3CDTF">2024-10-10T16:54:40Z</dcterms:modified>
</cp:coreProperties>
</file>