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367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7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92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8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138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552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617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62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78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07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ED1C14C-A143-42F5-B247-D0E800131009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6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16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12DA6BB0-7DD3-4370-8866-C2D550BD32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98590" y="988741"/>
            <a:ext cx="5888754" cy="4880518"/>
          </a:xfrm>
          <a:noFill/>
          <a:ln>
            <a:noFill/>
          </a:ln>
        </p:spPr>
        <p:txBody>
          <a:bodyPr wrap="square">
            <a:normAutofit/>
          </a:bodyPr>
          <a:lstStyle/>
          <a:p>
            <a:pPr algn="l"/>
            <a:r>
              <a:rPr lang="en-US" sz="4800" dirty="0">
                <a:solidFill>
                  <a:schemeClr val="tx1"/>
                </a:solidFill>
              </a:rPr>
              <a:t>Supply Chain Dashboard using Tableau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5BD17F-C95C-40ED-8D04-03295D46F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4203DEB5-0B19-4F8E-84E2-00F5861C9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5D730060-BD6C-4DC6-AC2C-68AFBEF882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7700" y="2007220"/>
            <a:ext cx="2357553" cy="2843560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Created by Rounak Saha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-up of a chart&#10;&#10;Description automatically generated">
            <a:extLst>
              <a:ext uri="{FF2B5EF4-FFF2-40B4-BE49-F238E27FC236}">
                <a16:creationId xmlns:a16="http://schemas.microsoft.com/office/drawing/2014/main" id="{0458D6E7-3E4D-A114-D12C-BAEFFDF70B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583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Product Performance Dashboard">
            <a:extLst>
              <a:ext uri="{FF2B5EF4-FFF2-40B4-BE49-F238E27FC236}">
                <a16:creationId xmlns:a16="http://schemas.microsoft.com/office/drawing/2014/main" id="{0A527D32-C3C7-40CD-BDC7-ABB32262E2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9824"/>
            <a:ext cx="12192000" cy="621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Customer Demographics Dashboard">
            <a:extLst>
              <a:ext uri="{FF2B5EF4-FFF2-40B4-BE49-F238E27FC236}">
                <a16:creationId xmlns:a16="http://schemas.microsoft.com/office/drawing/2014/main" id="{A6C363E4-371B-40D2-A495-845DF35A6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9824"/>
            <a:ext cx="12192000" cy="621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{F6FE84E5-DAE0-7548-9371-9E2AA4BA5EAA}tf10001120</Template>
  <TotalTime>1</TotalTime>
  <Words>9</Words>
  <Application>Microsoft Macintosh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Parcel</vt:lpstr>
      <vt:lpstr>Supply Chain Dashboard using Tableau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Supply Chain Dashboard</dc:title>
  <dc:creator/>
  <cp:lastModifiedBy>ROUNAK SAHA</cp:lastModifiedBy>
  <cp:revision>3</cp:revision>
  <dcterms:created xsi:type="dcterms:W3CDTF">2024-10-10T16:51:51Z</dcterms:created>
  <dcterms:modified xsi:type="dcterms:W3CDTF">2024-10-10T17:38:24Z</dcterms:modified>
</cp:coreProperties>
</file>