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0DD3B73-32FA-4507-A2F9-44E9E75844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supply chain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EE8363-ABA6-4F12-85E4-A04014E020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10/10/24 9:46:51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ty by Lead time" id="10" name="slide10">
            <a:extLst>
              <a:ext uri="{FF2B5EF4-FFF2-40B4-BE49-F238E27FC236}">
                <a16:creationId xmlns:a16="http://schemas.microsoft.com/office/drawing/2014/main" id="{5F403D4D-0DBC-4A4A-A722-7722511169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01"/>
            <a:ext cx="12192000" cy="67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hipping costs by Shipping carriers and Location" id="11" name="slide11">
            <a:extLst>
              <a:ext uri="{FF2B5EF4-FFF2-40B4-BE49-F238E27FC236}">
                <a16:creationId xmlns:a16="http://schemas.microsoft.com/office/drawing/2014/main" id="{42F0BC5B-E8F9-46F6-9298-6C462D5E53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07"/>
            <a:ext cx="12192000" cy="66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ect rates by Location" id="12" name="slide12">
            <a:extLst>
              <a:ext uri="{FF2B5EF4-FFF2-40B4-BE49-F238E27FC236}">
                <a16:creationId xmlns:a16="http://schemas.microsoft.com/office/drawing/2014/main" id="{816A2C5D-52AC-4A96-9A8B-898DC6FD24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07"/>
            <a:ext cx="12192000" cy="66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quency of Transportation Modes" id="13" name="slide13">
            <a:extLst>
              <a:ext uri="{FF2B5EF4-FFF2-40B4-BE49-F238E27FC236}">
                <a16:creationId xmlns:a16="http://schemas.microsoft.com/office/drawing/2014/main" id="{B2AFF2BF-AC9C-4AA5-BFA8-A9F7E10F8F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07"/>
            <a:ext cx="12192000" cy="66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ufacturing Efficiency" id="14" name="slide14">
            <a:extLst>
              <a:ext uri="{FF2B5EF4-FFF2-40B4-BE49-F238E27FC236}">
                <a16:creationId xmlns:a16="http://schemas.microsoft.com/office/drawing/2014/main" id="{CE64DD84-07F2-4E3B-B947-E2334C5EF6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07"/>
            <a:ext cx="12192000" cy="66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 Generated" id="15" name="slide15">
            <a:extLst>
              <a:ext uri="{FF2B5EF4-FFF2-40B4-BE49-F238E27FC236}">
                <a16:creationId xmlns:a16="http://schemas.microsoft.com/office/drawing/2014/main" id="{508E4056-A2A5-4005-9040-12C72CE4E0F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"/>
            <a:ext cx="12192000" cy="68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Availability" id="16" name="slide16">
            <a:extLst>
              <a:ext uri="{FF2B5EF4-FFF2-40B4-BE49-F238E27FC236}">
                <a16:creationId xmlns:a16="http://schemas.microsoft.com/office/drawing/2014/main" id="{F91F6946-DDC9-4181-87D0-F6DB797A73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"/>
            <a:ext cx="12192000" cy="68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Ordered Quantity" id="17" name="slide17">
            <a:extLst>
              <a:ext uri="{FF2B5EF4-FFF2-40B4-BE49-F238E27FC236}">
                <a16:creationId xmlns:a16="http://schemas.microsoft.com/office/drawing/2014/main" id="{E3F5162A-3F9B-4838-91DC-32D5FC2956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"/>
            <a:ext cx="12192000" cy="68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tock Level" id="18" name="slide18">
            <a:extLst>
              <a:ext uri="{FF2B5EF4-FFF2-40B4-BE49-F238E27FC236}">
                <a16:creationId xmlns:a16="http://schemas.microsoft.com/office/drawing/2014/main" id="{511C47AC-D526-455E-8C28-BCC76BE1826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"/>
            <a:ext cx="12192000" cy="68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Analysis" id="19" name="slide19">
            <a:extLst>
              <a:ext uri="{FF2B5EF4-FFF2-40B4-BE49-F238E27FC236}">
                <a16:creationId xmlns:a16="http://schemas.microsoft.com/office/drawing/2014/main" id="{90602CCF-2C04-4AAC-B7FE-B736EDDD2EF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01"/>
            <a:ext cx="12192000" cy="66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Performance Dashboard" id="2" name="slide2">
            <a:extLst>
              <a:ext uri="{FF2B5EF4-FFF2-40B4-BE49-F238E27FC236}">
                <a16:creationId xmlns:a16="http://schemas.microsoft.com/office/drawing/2014/main" id="{3150658C-8805-4C55-8722-3BF57058C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and product type " id="20" name="slide20">
            <a:extLst>
              <a:ext uri="{FF2B5EF4-FFF2-40B4-BE49-F238E27FC236}">
                <a16:creationId xmlns:a16="http://schemas.microsoft.com/office/drawing/2014/main" id="{AB47E35F-B4F0-4CD8-B20C-C72F54BDFD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5" y="0"/>
            <a:ext cx="12067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sold by Product type" id="21" name="slide21">
            <a:extLst>
              <a:ext uri="{FF2B5EF4-FFF2-40B4-BE49-F238E27FC236}">
                <a16:creationId xmlns:a16="http://schemas.microsoft.com/office/drawing/2014/main" id="{EF1930DF-7B85-4F14-B851-B2FCF5B3DA7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01"/>
            <a:ext cx="12192000" cy="66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Level and product type" id="22" name="slide22">
            <a:extLst>
              <a:ext uri="{FF2B5EF4-FFF2-40B4-BE49-F238E27FC236}">
                <a16:creationId xmlns:a16="http://schemas.microsoft.com/office/drawing/2014/main" id="{16408C59-F107-4E7D-B1A4-F6828D3B51F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"/>
            <a:ext cx="12192000" cy="6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generated by Customer" id="23" name="slide23">
            <a:extLst>
              <a:ext uri="{FF2B5EF4-FFF2-40B4-BE49-F238E27FC236}">
                <a16:creationId xmlns:a16="http://schemas.microsoft.com/office/drawing/2014/main" id="{10515A88-84CF-43D5-9885-48AFAA2D9A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8" y="0"/>
            <a:ext cx="1144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emographics by Location" id="24" name="slide24">
            <a:extLst>
              <a:ext uri="{FF2B5EF4-FFF2-40B4-BE49-F238E27FC236}">
                <a16:creationId xmlns:a16="http://schemas.microsoft.com/office/drawing/2014/main" id="{1E268D61-C210-481C-874A-B4FB783A3BA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01"/>
            <a:ext cx="12192000" cy="66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ty of Product Sold to Customer Types" id="25" name="slide25">
            <a:extLst>
              <a:ext uri="{FF2B5EF4-FFF2-40B4-BE49-F238E27FC236}">
                <a16:creationId xmlns:a16="http://schemas.microsoft.com/office/drawing/2014/main" id="{4AAA04BA-7BDE-4E9F-BAE5-F306B465EC4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27"/>
            <a:ext cx="12192000" cy="66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y Chain Efficiency Dashboard" id="3" name="slide3">
            <a:extLst>
              <a:ext uri="{FF2B5EF4-FFF2-40B4-BE49-F238E27FC236}">
                <a16:creationId xmlns:a16="http://schemas.microsoft.com/office/drawing/2014/main" id="{54CF7BDA-AB62-448F-9F2B-64A3D5218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emographics Dashboard" id="4" name="slide4">
            <a:extLst>
              <a:ext uri="{FF2B5EF4-FFF2-40B4-BE49-F238E27FC236}">
                <a16:creationId xmlns:a16="http://schemas.microsoft.com/office/drawing/2014/main" id="{64CE2FF2-900C-4BAE-BB47-D15332787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Defect Rates" id="5" name="slide5">
            <a:extLst>
              <a:ext uri="{FF2B5EF4-FFF2-40B4-BE49-F238E27FC236}">
                <a16:creationId xmlns:a16="http://schemas.microsoft.com/office/drawing/2014/main" id="{18B95767-87C8-432C-BF57-C1B46ABC5B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0"/>
            <a:ext cx="12192000" cy="6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Production Volume" id="6" name="slide6">
            <a:extLst>
              <a:ext uri="{FF2B5EF4-FFF2-40B4-BE49-F238E27FC236}">
                <a16:creationId xmlns:a16="http://schemas.microsoft.com/office/drawing/2014/main" id="{1191C1B2-064B-4D77-B5C4-DEC9146FE7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0"/>
            <a:ext cx="12192000" cy="6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Manufacturing lead time" id="7" name="slide7">
            <a:extLst>
              <a:ext uri="{FF2B5EF4-FFF2-40B4-BE49-F238E27FC236}">
                <a16:creationId xmlns:a16="http://schemas.microsoft.com/office/drawing/2014/main" id="{B8A1F5F1-D19D-422D-807A-4DD8C25DF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0"/>
            <a:ext cx="12192000" cy="6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Manufacturing costs" id="8" name="slide8">
            <a:extLst>
              <a:ext uri="{FF2B5EF4-FFF2-40B4-BE49-F238E27FC236}">
                <a16:creationId xmlns:a16="http://schemas.microsoft.com/office/drawing/2014/main" id="{30DF9877-E234-4101-A6FE-04038689D5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60"/>
            <a:ext cx="12192000" cy="67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 Time Vs Quantity Ordered by Supplier" id="9" name="slide9">
            <a:extLst>
              <a:ext uri="{FF2B5EF4-FFF2-40B4-BE49-F238E27FC236}">
                <a16:creationId xmlns:a16="http://schemas.microsoft.com/office/drawing/2014/main" id="{7D86E6A6-5E22-436A-8126-3DBB98B71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07"/>
            <a:ext cx="12192000" cy="66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2024-10-10T16:16:52Z</dcterms:created>
  <dcterms:modified xsi:type="dcterms:W3CDTF">2024-10-10T16:16:52Z</dcterms:modified>
</cp:coreProperties>
</file>