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125" d="100"/>
          <a:sy n="125" d="100"/>
        </p:scale>
        <p:origin x="4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36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9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8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13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5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1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6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0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ED1C14C-A143-42F5-B247-D0E800131009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1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2DA6BB0-7DD3-4370-8866-C2D550BD3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Supply Chain Dashboard using Tableau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D730060-BD6C-4DC6-AC2C-68AFBEF88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7700" y="2007220"/>
            <a:ext cx="2357553" cy="2843560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Created by Rounak Saha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9ABE-E736-DB1D-7BE5-A5131291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-up of a chart&#10;&#10;Description automatically generated">
            <a:extLst>
              <a:ext uri="{FF2B5EF4-FFF2-40B4-BE49-F238E27FC236}">
                <a16:creationId xmlns:a16="http://schemas.microsoft.com/office/drawing/2014/main" id="{DF34ACD0-5B10-A021-5201-067F6BC9C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9804" cy="7087570"/>
          </a:xfrm>
        </p:spPr>
      </p:pic>
    </p:spTree>
    <p:extLst>
      <p:ext uri="{BB962C8B-B14F-4D97-AF65-F5344CB8AC3E}">
        <p14:creationId xmlns:p14="http://schemas.microsoft.com/office/powerpoint/2010/main" val="401744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roduct Performance Dashboard">
            <a:extLst>
              <a:ext uri="{FF2B5EF4-FFF2-40B4-BE49-F238E27FC236}">
                <a16:creationId xmlns:a16="http://schemas.microsoft.com/office/drawing/2014/main" id="{0A527D32-C3C7-40CD-BDC7-ABB32262E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824"/>
            <a:ext cx="12192000" cy="621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ustomer Demographics Dashboard">
            <a:extLst>
              <a:ext uri="{FF2B5EF4-FFF2-40B4-BE49-F238E27FC236}">
                <a16:creationId xmlns:a16="http://schemas.microsoft.com/office/drawing/2014/main" id="{A6C363E4-371B-40D2-A495-845DF35A6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824"/>
            <a:ext cx="12192000" cy="621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{F6FE84E5-DAE0-7548-9371-9E2AA4BA5EAA}tf10001120</Template>
  <TotalTime>7</TotalTime>
  <Words>9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Supply Chain Dashboard using Tableau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Dashboard</dc:title>
  <dc:creator/>
  <cp:lastModifiedBy>ROUNAK SAHA</cp:lastModifiedBy>
  <cp:revision>4</cp:revision>
  <dcterms:created xsi:type="dcterms:W3CDTF">2024-10-10T16:51:51Z</dcterms:created>
  <dcterms:modified xsi:type="dcterms:W3CDTF">2024-10-15T09:38:19Z</dcterms:modified>
</cp:coreProperties>
</file>