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4" r:id="rId33"/>
    <p:sldId id="265" r:id="rId34"/>
    <p:sldId id="263" r:id="rId35"/>
    <p:sldId id="266" r:id="rId3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2" autoAdjust="0"/>
    <p:restoredTop sz="94615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BF9CF4-51EE-427F-945E-46DDB126E97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CCE4DD-AB46-4821-B115-B18A79E2EE0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23.xml"/><Relationship Id="rId7" Type="http://schemas.openxmlformats.org/officeDocument/2006/relationships/slide" Target="slide6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9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customXml" Target="../../customXml/item21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2.xml"/><Relationship Id="rId12" Type="http://schemas.openxmlformats.org/officeDocument/2006/relationships/slide" Target="slide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6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0.xml"/><Relationship Id="rId10" Type="http://schemas.openxmlformats.org/officeDocument/2006/relationships/slide" Target="slide2.xml"/><Relationship Id="rId4" Type="http://schemas.openxmlformats.org/officeDocument/2006/relationships/customXml" Target="../../customXml/item2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0040" y="1484784"/>
            <a:ext cx="7772400" cy="1470025"/>
          </a:xfrm>
        </p:spPr>
        <p:txBody>
          <a:bodyPr/>
          <a:lstStyle/>
          <a:p>
            <a:r>
              <a:rPr lang="en-US" sz="6000" dirty="0"/>
              <a:t>Multiplayer Drawing And Guessing Game</a:t>
            </a:r>
            <a:br>
              <a:rPr lang="en-US" sz="6000" dirty="0"/>
            </a:br>
            <a:r>
              <a:rPr lang="en-US" sz="6000" dirty="0"/>
              <a:t>MVP</a:t>
            </a:r>
            <a:endParaRPr lang="he-IL" sz="6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9512" y="3356992"/>
            <a:ext cx="4752528" cy="22322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Made by : Ron </a:t>
            </a:r>
            <a:r>
              <a:rPr lang="en-US" dirty="0" err="1">
                <a:solidFill>
                  <a:schemeClr val="tx1"/>
                </a:solidFill>
              </a:rPr>
              <a:t>Aizen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ID: 213412422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4725144"/>
            <a:ext cx="4104456" cy="19442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1">
            <a:prstTxWarp prst="textDeflateInflateDeflate">
              <a:avLst>
                <a:gd name="adj" fmla="val 26504"/>
              </a:avLst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Guess the Draw…</a:t>
            </a:r>
            <a:endParaRPr lang="he-IL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45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מלבן 4"/>
          <p:cNvSpPr/>
          <p:nvPr/>
        </p:nvSpPr>
        <p:spPr>
          <a:xfrm>
            <a:off x="3635896" y="915740"/>
            <a:ext cx="295232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2" descr="C:\Users\t-dantay\Documents\First24\bubb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86" y="4572000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7020272" y="4572000"/>
            <a:ext cx="1512168" cy="232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9" t="13745" r="36452" b="7963"/>
          <a:stretch/>
        </p:blipFill>
        <p:spPr>
          <a:xfrm>
            <a:off x="4283968" y="1288192"/>
            <a:ext cx="1920417" cy="3283808"/>
          </a:xfrm>
          <a:prstGeom prst="rect">
            <a:avLst/>
          </a:prstGeom>
        </p:spPr>
      </p:pic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1758"/>
              </p:ext>
            </p:extLst>
          </p:nvPr>
        </p:nvGraphicFramePr>
        <p:xfrm>
          <a:off x="683568" y="921825"/>
          <a:ext cx="2808312" cy="38787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23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Rank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Name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270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Shimi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Kuku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2" descr="C:\Users\t-dantay\Documents\First24\arrowcurved1.png">
            <a:hlinkClick r:id="rId7" action="ppaction://hlinksldjump"/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2" y="9032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41917" y="1844824"/>
            <a:ext cx="164650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/>
              <a:t>Shimi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7439" y="4509120"/>
            <a:ext cx="11489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Enter</a:t>
            </a:r>
            <a:r>
              <a:rPr lang="en-US" sz="1400" dirty="0"/>
              <a:t> guess</a:t>
            </a:r>
            <a:endParaRPr lang="he-IL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541984"/>
            <a:ext cx="163533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There are 30 seconds left…</a:t>
            </a:r>
            <a:endParaRPr lang="he-IL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1196752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Ron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32856"/>
            <a:ext cx="16561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/>
              <a:t>Kuku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0444" y="2431921"/>
            <a:ext cx="26740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Round is over</a:t>
            </a:r>
            <a:endParaRPr lang="he-IL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04385" y="827420"/>
            <a:ext cx="1896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Tal’s turn</a:t>
            </a:r>
            <a:endParaRPr lang="he-IL" dirty="0"/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6825103" y="2930096"/>
            <a:ext cx="32915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Game has ended </a:t>
            </a:r>
          </a:p>
          <a:p>
            <a:pPr algn="l"/>
            <a:r>
              <a:rPr lang="en-US" sz="1200" dirty="0"/>
              <a:t>Press </a:t>
            </a:r>
            <a:r>
              <a:rPr lang="en-US" sz="1200" dirty="0">
                <a:solidFill>
                  <a:srgbClr val="FF0000"/>
                </a:solidFill>
              </a:rPr>
              <a:t>here</a:t>
            </a:r>
            <a:r>
              <a:rPr lang="en-US" sz="1200" dirty="0"/>
              <a:t> to continue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5149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72"/>
            <a:ext cx="9169896" cy="6867772"/>
          </a:xfrm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3015"/>
              </p:ext>
            </p:extLst>
          </p:nvPr>
        </p:nvGraphicFramePr>
        <p:xfrm>
          <a:off x="1547664" y="908720"/>
          <a:ext cx="2808312" cy="38787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23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Rank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Name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Shimi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Kuku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4008" y="1196752"/>
            <a:ext cx="3888432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place Ron</a:t>
            </a:r>
          </a:p>
          <a:p>
            <a:pPr algn="l"/>
            <a:r>
              <a:rPr lang="en-US" sz="4400" dirty="0"/>
              <a:t>2</a:t>
            </a:r>
            <a:r>
              <a:rPr lang="en-US" sz="4400" baseline="30000" dirty="0"/>
              <a:t>nd</a:t>
            </a:r>
            <a:r>
              <a:rPr lang="en-US" sz="4400" dirty="0"/>
              <a:t> place </a:t>
            </a:r>
            <a:r>
              <a:rPr lang="en-US" sz="4400" dirty="0" err="1"/>
              <a:t>Shimi</a:t>
            </a:r>
            <a:r>
              <a:rPr lang="en-US" sz="4400" dirty="0"/>
              <a:t>, Tal</a:t>
            </a:r>
          </a:p>
          <a:p>
            <a:pPr algn="l"/>
            <a:r>
              <a:rPr lang="en-US" sz="4400" dirty="0"/>
              <a:t>3</a:t>
            </a:r>
            <a:r>
              <a:rPr lang="en-US" sz="4400" baseline="30000" dirty="0"/>
              <a:t>rd</a:t>
            </a:r>
            <a:r>
              <a:rPr lang="en-US" sz="4400" dirty="0"/>
              <a:t> place Kuku</a:t>
            </a:r>
          </a:p>
        </p:txBody>
      </p:sp>
      <p:pic>
        <p:nvPicPr>
          <p:cNvPr id="7" name="Picture 2" descr="C:\Users\t-dantay\Documents\Placeholders\home.png">
            <a:hlinkClick r:id="rId4" action="ppaction://hlinksldjump"/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358297" cy="3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25B067F3-2500-46BD-93EA-35005642738C}"/>
              </a:ext>
            </a:extLst>
          </p:cNvPr>
          <p:cNvSpPr/>
          <p:nvPr/>
        </p:nvSpPr>
        <p:spPr>
          <a:xfrm>
            <a:off x="4860032" y="42930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9F38AA1-369C-4458-9C96-57C8E9FFAE86}"/>
              </a:ext>
            </a:extLst>
          </p:cNvPr>
          <p:cNvSpPr txBox="1"/>
          <p:nvPr/>
        </p:nvSpPr>
        <p:spPr>
          <a:xfrm>
            <a:off x="4932040" y="4293096"/>
            <a:ext cx="1368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Exit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D1E7487-07B0-45F4-8AF6-B03DCE71DA67}"/>
              </a:ext>
            </a:extLst>
          </p:cNvPr>
          <p:cNvSpPr/>
          <p:nvPr/>
        </p:nvSpPr>
        <p:spPr>
          <a:xfrm>
            <a:off x="6732240" y="42930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B5FB39C-2130-44FB-A562-DFAEB8657380}"/>
              </a:ext>
            </a:extLst>
          </p:cNvPr>
          <p:cNvSpPr txBox="1"/>
          <p:nvPr/>
        </p:nvSpPr>
        <p:spPr>
          <a:xfrm>
            <a:off x="6804248" y="4293096"/>
            <a:ext cx="1368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New </a:t>
            </a: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90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pic>
        <p:nvPicPr>
          <p:cNvPr id="12" name="תמונה 1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F45E3E8-034A-4259-A876-E73DAE122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0" y="692696"/>
            <a:ext cx="8106536" cy="4305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920" y="4023722"/>
            <a:ext cx="38884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First game? </a:t>
            </a:r>
            <a:endParaRPr lang="he-IL" sz="1400" dirty="0"/>
          </a:p>
        </p:txBody>
      </p:sp>
      <p:sp>
        <p:nvSpPr>
          <p:cNvPr id="8" name="מלבן מעוגל 7">
            <a:hlinkClick r:id="rId5" action="ppaction://hlinksldjump"/>
          </p:cNvPr>
          <p:cNvSpPr/>
          <p:nvPr/>
        </p:nvSpPr>
        <p:spPr>
          <a:xfrm>
            <a:off x="1403648" y="4395158"/>
            <a:ext cx="2387533" cy="3600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308258" y="4395158"/>
            <a:ext cx="25315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Press  here  to register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436096" y="4077072"/>
            <a:ext cx="223224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Already logged in?</a:t>
            </a:r>
            <a:endParaRPr lang="he-IL" sz="1400" dirty="0"/>
          </a:p>
        </p:txBody>
      </p:sp>
      <p:sp>
        <p:nvSpPr>
          <p:cNvPr id="17" name="מלבן מעוגל 16">
            <a:hlinkClick r:id="rId5" action="ppaction://hlinksldjump"/>
          </p:cNvPr>
          <p:cNvSpPr/>
          <p:nvPr/>
        </p:nvSpPr>
        <p:spPr>
          <a:xfrm>
            <a:off x="5364088" y="4395158"/>
            <a:ext cx="2387533" cy="3600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5148064" y="4395158"/>
            <a:ext cx="25315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Press  here  to log in</a:t>
            </a:r>
            <a:endParaRPr lang="he-IL" dirty="0"/>
          </a:p>
        </p:txBody>
      </p:sp>
      <p:pic>
        <p:nvPicPr>
          <p:cNvPr id="18" name="Picture 1">
            <a:hlinkClick r:id="rId8" action="ppaction://hlinksldjump"/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26" y="1263385"/>
            <a:ext cx="337500" cy="3375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912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5847EDC4-C089-4C57-AAE6-B18A17244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992888" cy="426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1268760"/>
            <a:ext cx="446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Creating New Player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2627620"/>
            <a:ext cx="27363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636912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Player name:</a:t>
            </a:r>
            <a:endParaRPr lang="he-IL" dirty="0"/>
          </a:p>
        </p:txBody>
      </p:sp>
      <p:sp>
        <p:nvSpPr>
          <p:cNvPr id="2" name="מלבן מעוגל 1"/>
          <p:cNvSpPr/>
          <p:nvPr/>
        </p:nvSpPr>
        <p:spPr>
          <a:xfrm>
            <a:off x="3422216" y="3825044"/>
            <a:ext cx="2443584" cy="504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hlinkClick r:id="rId7" action="ppaction://hlinksldjump"/>
          </p:cNvPr>
          <p:cNvSpPr txBox="1"/>
          <p:nvPr/>
        </p:nvSpPr>
        <p:spPr>
          <a:xfrm>
            <a:off x="3493052" y="3892406"/>
            <a:ext cx="230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Enter Game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317266" y="2564904"/>
            <a:ext cx="4320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/</a:t>
            </a:r>
            <a:endParaRPr lang="he-IL" sz="2400" b="1" dirty="0"/>
          </a:p>
        </p:txBody>
      </p:sp>
      <p:pic>
        <p:nvPicPr>
          <p:cNvPr id="10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54" y="2654528"/>
            <a:ext cx="282418" cy="282418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error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8" y="2681437"/>
            <a:ext cx="255509" cy="2555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-dantay\Documents\Placeholders\home.png">
            <a:hlinkClick r:id="rId10" action="ppaction://hlinksldjump"/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1132086"/>
            <a:ext cx="358297" cy="3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6194" y="3112189"/>
            <a:ext cx="27363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3131676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Player password:</a:t>
            </a:r>
            <a:endParaRPr lang="he-IL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1509D369-5586-4973-A51F-716DBCE49158}"/>
              </a:ext>
            </a:extLst>
          </p:cNvPr>
          <p:cNvSpPr txBox="1"/>
          <p:nvPr/>
        </p:nvSpPr>
        <p:spPr>
          <a:xfrm>
            <a:off x="3347864" y="2060848"/>
            <a:ext cx="27363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4F820007-814B-4AAB-AE64-AFBA87893BFC}"/>
              </a:ext>
            </a:extLst>
          </p:cNvPr>
          <p:cNvSpPr txBox="1"/>
          <p:nvPr/>
        </p:nvSpPr>
        <p:spPr>
          <a:xfrm>
            <a:off x="1331640" y="207014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Email: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193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  <p:custDataLst>
              <p:custData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0"/>
            <a:ext cx="9144000" cy="6840760"/>
          </a:xfr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03DE6472-9A37-4EF1-82CC-0BB0AC411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992888" cy="426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760" y="1268760"/>
            <a:ext cx="44644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Please Enter The Name Of The Existing Player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2465988"/>
            <a:ext cx="273630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hlinkClick r:id="rId8" action="ppaction://hlinksldjump"/>
          </p:cNvPr>
          <p:cNvSpPr txBox="1"/>
          <p:nvPr/>
        </p:nvSpPr>
        <p:spPr>
          <a:xfrm>
            <a:off x="3493052" y="3892406"/>
            <a:ext cx="230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Enter Game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3422216" y="3825044"/>
            <a:ext cx="2443584" cy="504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6565776" y="2463279"/>
            <a:ext cx="4320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/</a:t>
            </a:r>
            <a:endParaRPr lang="he-IL" sz="2400" b="1" dirty="0"/>
          </a:p>
        </p:txBody>
      </p:sp>
      <p:pic>
        <p:nvPicPr>
          <p:cNvPr id="16" name="Picture 2" descr="C:\Users\t-dantay\Documents\First24\checkcirc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64" y="2552903"/>
            <a:ext cx="282418" cy="282418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79812"/>
            <a:ext cx="255509" cy="2555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home.png">
            <a:hlinkClick r:id="rId11" action="ppaction://hlinksldjump"/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1132086"/>
            <a:ext cx="358297" cy="3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275856" y="3050376"/>
            <a:ext cx="273630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3059668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Player password: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187624" y="2483604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Player name: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88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976"/>
            <a:ext cx="9144000" cy="6820024"/>
          </a:xfr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4772F44-B28F-4728-8351-130E1F753EF5}"/>
              </a:ext>
            </a:extLst>
          </p:cNvPr>
          <p:cNvSpPr/>
          <p:nvPr/>
        </p:nvSpPr>
        <p:spPr>
          <a:xfrm>
            <a:off x="611560" y="764704"/>
            <a:ext cx="7992888" cy="4248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733848" y="1389486"/>
            <a:ext cx="597666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The game is a multiplayer game in which each user registers by creating a new player or by </a:t>
            </a:r>
            <a:r>
              <a:rPr lang="he-IL" b="1" dirty="0"/>
              <a:t> </a:t>
            </a:r>
            <a:br>
              <a:rPr lang="en-US" b="1" dirty="0"/>
            </a:br>
            <a:r>
              <a:rPr lang="en-US" b="1" dirty="0"/>
              <a:t>connecting to an existing player (what makes him part of the users database). </a:t>
            </a:r>
            <a:br>
              <a:rPr lang="en-US" b="1" dirty="0"/>
            </a:br>
            <a:r>
              <a:rPr lang="en-US" b="1" dirty="0"/>
              <a:t>Each game one player is selected among the others and presented randomly a word from a prepared database with words  from different types of groups such as, items, animals, objects, professions, and more...</a:t>
            </a:r>
            <a:endParaRPr lang="he-IL" b="1" dirty="0"/>
          </a:p>
          <a:p>
            <a:pPr algn="l"/>
            <a:r>
              <a:rPr lang="en-US" b="1" dirty="0"/>
              <a:t>And he must express the word by drawing it on the board while the other participants must guess the word</a:t>
            </a:r>
            <a:r>
              <a:rPr lang="he-IL" b="1" dirty="0"/>
              <a:t> </a:t>
            </a:r>
          </a:p>
          <a:p>
            <a:pPr algn="l"/>
            <a:r>
              <a:rPr lang="en-US" b="1" dirty="0"/>
              <a:t>by writing it in the chat.</a:t>
            </a:r>
            <a:r>
              <a:rPr lang="he-IL" b="1" dirty="0"/>
              <a:t> </a:t>
            </a:r>
          </a:p>
        </p:txBody>
      </p:sp>
      <p:pic>
        <p:nvPicPr>
          <p:cNvPr id="8" name="Picture 2" descr="C:\Users\t-dantay\Documents\Placeholders\home.png">
            <a:hlinkClick r:id="rId4" action="ppaction://hlinksldjump"/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1132086"/>
            <a:ext cx="358297" cy="3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55776" y="980728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How To Play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7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" y="-171400"/>
            <a:ext cx="9144001" cy="6789290"/>
          </a:xfr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D0BB0DFA-C7CE-467A-A489-85C554A8C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5" y="503468"/>
            <a:ext cx="8075807" cy="426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980728"/>
            <a:ext cx="540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Waiting for players…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players</a:t>
            </a:r>
            <a:r>
              <a:rPr lang="he-IL" dirty="0"/>
              <a:t> 4</a:t>
            </a:r>
            <a:r>
              <a:rPr lang="en-US" dirty="0"/>
              <a:t>   There are   4/ </a:t>
            </a:r>
            <a:endParaRPr lang="he-IL" dirty="0"/>
          </a:p>
        </p:txBody>
      </p:sp>
      <p:pic>
        <p:nvPicPr>
          <p:cNvPr id="8" name="Picture 2" descr="C:\Users\t-dantay\Documents\Placeholders\home.png">
            <a:hlinkClick r:id="rId10" action="ppaction://hlinksldjump"/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358297" cy="3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95736" y="2276872"/>
            <a:ext cx="46805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The players are:</a:t>
            </a:r>
          </a:p>
          <a:p>
            <a:pPr algn="l"/>
            <a:endParaRPr lang="he-IL" dirty="0"/>
          </a:p>
        </p:txBody>
      </p:sp>
      <p:graphicFrame>
        <p:nvGraphicFramePr>
          <p:cNvPr id="10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755097321"/>
              </p:ext>
            </p:extLst>
          </p:nvPr>
        </p:nvGraphicFramePr>
        <p:xfrm>
          <a:off x="2339752" y="2924944"/>
          <a:ext cx="4608512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Name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Rank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Ron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Tal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92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Shimi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87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Kuku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138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54000" y="254000"/>
            <a:ext cx="310645" cy="22747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9">
            <a:hlinkClick r:id="rId12" action="ppaction://hlinksldjump"/>
          </p:cNvPr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7596336" y="4005064"/>
            <a:ext cx="538779" cy="326066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6296" y="3563724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To game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89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62077DB-7089-4EB0-8FC4-AC18D48A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992888" cy="4260919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מלבן 4"/>
          <p:cNvSpPr/>
          <p:nvPr/>
        </p:nvSpPr>
        <p:spPr>
          <a:xfrm>
            <a:off x="3635896" y="915740"/>
            <a:ext cx="295232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2" descr="C:\Users\t-dantay\Documents\First24\bubb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86" y="4572000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7020272" y="4572000"/>
            <a:ext cx="1512168" cy="232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9" t="13745" r="36452" b="7963"/>
          <a:stretch/>
        </p:blipFill>
        <p:spPr>
          <a:xfrm>
            <a:off x="4283968" y="1288192"/>
            <a:ext cx="1920417" cy="3283808"/>
          </a:xfrm>
          <a:prstGeom prst="rect">
            <a:avLst/>
          </a:prstGeom>
        </p:spPr>
      </p:pic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09458"/>
              </p:ext>
            </p:extLst>
          </p:nvPr>
        </p:nvGraphicFramePr>
        <p:xfrm>
          <a:off x="683568" y="921825"/>
          <a:ext cx="2808312" cy="38787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23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Rank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Name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Shimi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Kuku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2" descr="C:\Users\t-dantay\Documents\First24\arrowcurved1.png">
            <a:hlinkClick r:id="rId8" action="ppaction://hlinksldjump"/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2" y="9032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76256" y="1844824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Tal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7439" y="4509120"/>
            <a:ext cx="11489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Enter</a:t>
            </a:r>
            <a:r>
              <a:rPr lang="en-US" sz="1400" dirty="0"/>
              <a:t> guess</a:t>
            </a:r>
            <a:endParaRPr lang="he-IL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541984"/>
            <a:ext cx="163533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There are 30 seconds left…</a:t>
            </a:r>
            <a:endParaRPr lang="he-IL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1196752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Ron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32856"/>
            <a:ext cx="16561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/>
              <a:t>Kuku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0444" y="2431921"/>
            <a:ext cx="26740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Round is over</a:t>
            </a:r>
            <a:endParaRPr lang="he-IL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04385" y="827420"/>
            <a:ext cx="1896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Shimi’s</a:t>
            </a:r>
            <a:r>
              <a:rPr lang="en-US" dirty="0"/>
              <a:t> turn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87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מלבן 4"/>
          <p:cNvSpPr/>
          <p:nvPr/>
        </p:nvSpPr>
        <p:spPr>
          <a:xfrm>
            <a:off x="3635896" y="915740"/>
            <a:ext cx="295232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2" descr="C:\Users\t-dantay\Documents\First24\bubb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86" y="4572000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7020272" y="4572000"/>
            <a:ext cx="1512168" cy="232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9" t="13745" r="36452" b="7963"/>
          <a:stretch/>
        </p:blipFill>
        <p:spPr>
          <a:xfrm>
            <a:off x="4283968" y="1288192"/>
            <a:ext cx="1920417" cy="3283808"/>
          </a:xfrm>
          <a:prstGeom prst="rect">
            <a:avLst/>
          </a:prstGeom>
        </p:spPr>
      </p:pic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78167"/>
              </p:ext>
            </p:extLst>
          </p:nvPr>
        </p:nvGraphicFramePr>
        <p:xfrm>
          <a:off x="683568" y="921825"/>
          <a:ext cx="2808312" cy="38787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23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Rank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Name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Shimi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Kuku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2" descr="C:\Users\t-dantay\Documents\First24\arrowcurved1.png">
            <a:hlinkClick r:id="rId7" action="ppaction://hlinksldjump"/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2" y="9032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76256" y="1844824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Tal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7439" y="4509120"/>
            <a:ext cx="11489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Enter</a:t>
            </a:r>
            <a:r>
              <a:rPr lang="en-US" sz="1400" dirty="0"/>
              <a:t> guess</a:t>
            </a:r>
            <a:endParaRPr lang="he-IL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541984"/>
            <a:ext cx="163533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There are 30 seconds left…</a:t>
            </a:r>
            <a:endParaRPr lang="he-IL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1196752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Ron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32856"/>
            <a:ext cx="16561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err="1"/>
              <a:t>Shini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0444" y="2431921"/>
            <a:ext cx="26740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Round is over</a:t>
            </a:r>
            <a:endParaRPr lang="he-IL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04385" y="827420"/>
            <a:ext cx="1896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Kuku’s</a:t>
            </a:r>
            <a:r>
              <a:rPr lang="en-US" dirty="0"/>
              <a:t> turn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282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מלבן 4"/>
          <p:cNvSpPr/>
          <p:nvPr/>
        </p:nvSpPr>
        <p:spPr>
          <a:xfrm>
            <a:off x="3635896" y="915740"/>
            <a:ext cx="295232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2" descr="C:\Users\t-dantay\Documents\First24\bubb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86" y="4572000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7020272" y="4572000"/>
            <a:ext cx="1512168" cy="232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9" t="13745" r="36452" b="7963"/>
          <a:stretch/>
        </p:blipFill>
        <p:spPr>
          <a:xfrm>
            <a:off x="4283968" y="1288192"/>
            <a:ext cx="1920417" cy="3283808"/>
          </a:xfrm>
          <a:prstGeom prst="rect">
            <a:avLst/>
          </a:prstGeom>
        </p:spPr>
      </p:pic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72176"/>
              </p:ext>
            </p:extLst>
          </p:nvPr>
        </p:nvGraphicFramePr>
        <p:xfrm>
          <a:off x="683568" y="921825"/>
          <a:ext cx="2808312" cy="38787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23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Rank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Name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270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Shimi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8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Kuku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2" descr="C:\Users\t-dantay\Documents\First24\arrowcurved1.png">
            <a:hlinkClick r:id="rId7" action="ppaction://hlinksldjump"/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2" y="9032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76256" y="1844824"/>
            <a:ext cx="145133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Tal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7439" y="4509120"/>
            <a:ext cx="11489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Enter</a:t>
            </a:r>
            <a:r>
              <a:rPr lang="en-US" sz="1400" dirty="0"/>
              <a:t> guess</a:t>
            </a:r>
            <a:endParaRPr lang="he-IL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541984"/>
            <a:ext cx="163533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/>
              <a:t>There are 30 seconds left…</a:t>
            </a:r>
            <a:endParaRPr lang="he-IL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81087" y="1196559"/>
            <a:ext cx="162174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/>
              <a:t>Shimi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32856"/>
            <a:ext cx="16561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/>
              <a:t>Kuku </a:t>
            </a:r>
            <a:r>
              <a:rPr lang="en-US" sz="1000" dirty="0">
                <a:solidFill>
                  <a:srgbClr val="FF0000"/>
                </a:solidFill>
              </a:rPr>
              <a:t>guessed</a:t>
            </a:r>
            <a:r>
              <a:rPr lang="en-US" sz="1000" dirty="0"/>
              <a:t> the word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0444" y="2431921"/>
            <a:ext cx="26740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Round is over</a:t>
            </a:r>
            <a:endParaRPr lang="he-IL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04385" y="827420"/>
            <a:ext cx="1896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Ron’s turn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683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ניהולי">
  <a:themeElements>
    <a:clrScheme name="ניהולי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ניהולי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ניהול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5.xml><?xml version="1.0" encoding="utf-8"?>
<Control xmlns="http://schemas.microsoft.com/VisualStudio/2011/storyboarding/control">
  <Id Name="9b49274b-dbfe-4144-8896-d76b4e99cec9" Revision="1" Stencil="System.MyShapes" StencilVersion="1.0"/>
</Control>
</file>

<file path=customXml/item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FB76D409-083B-4CD9-BEAF-41A5A6C1859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73DB5B-80E0-4FF5-A1A3-5C0439D277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792733-E789-44E3-AD52-19A8519316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3A9207-C01C-4A97-A6DE-814067860E8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68330ED-5825-4908-915C-FB3E8380581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7B04AF0-C986-4269-B976-F8330EA7524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98526A8-AE18-4C90-96EA-88B71696AE3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A995999-ABE3-4AF8-B2BE-EF590448E4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6223162-E05D-4404-9D76-F3D0A858421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C7D254-0E45-40B5-9E9C-F57392790C3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9D2FB80-513A-49F0-AA5D-571FB811476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D10898B-4151-4DEC-B9FE-DB5E4CC8C9D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584816-135A-46AA-97C1-28EBECF1936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D18D0FB-BD41-4B70-819A-683900B369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68A7857-6C66-4571-885E-41079352823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DC7F62A-F517-4908-929B-CCB9D231CA9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E365FC3-ACAD-4E3F-B4E0-87D2FCF460A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A3C6BB-F033-48A3-A576-BB09B2B5B2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96937CC-7F84-4539-B62D-3AF348C8E9D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2EDBDCF-5F2B-42BF-B19D-F13DB894416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91F0C7-86FF-457D-86E1-D1898EA387A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FD6BA4C-522B-48FF-A529-B68AB5202AA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195217A-2D3F-4928-9995-A8E4B6D7352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457109C-3378-4F20-97F4-5A8F2A9236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29682</TotalTime>
  <Words>407</Words>
  <Application>Microsoft Office PowerPoint</Application>
  <PresentationFormat>‫הצגה על המסך (4:3)</PresentationFormat>
  <Paragraphs>154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ניהולי</vt:lpstr>
      <vt:lpstr>Multiplayer Drawing And Guessing Game MVP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Drawing And Guessing Game</dc:title>
  <dc:creator>W</dc:creator>
  <cp:lastModifiedBy>ron aizen</cp:lastModifiedBy>
  <cp:revision>33</cp:revision>
  <dcterms:created xsi:type="dcterms:W3CDTF">2020-10-29T17:21:34Z</dcterms:created>
  <dcterms:modified xsi:type="dcterms:W3CDTF">2020-11-30T20:46:38Z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